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08" userDrawn="1">
          <p15:clr>
            <a:srgbClr val="A4A3A4"/>
          </p15:clr>
        </p15:guide>
        <p15:guide id="2" pos="1813" userDrawn="1">
          <p15:clr>
            <a:srgbClr val="A4A3A4"/>
          </p15:clr>
        </p15:guide>
        <p15:guide id="3" pos="452" userDrawn="1">
          <p15:clr>
            <a:srgbClr val="A4A3A4"/>
          </p15:clr>
        </p15:guide>
        <p15:guide id="4" pos="19957" userDrawn="1">
          <p15:clr>
            <a:srgbClr val="A4A3A4"/>
          </p15:clr>
        </p15:guide>
        <p15:guide id="5" orient="horz" pos="452" userDrawn="1">
          <p15:clr>
            <a:srgbClr val="A4A3A4"/>
          </p15:clr>
        </p15:guide>
        <p15:guide id="6" orient="horz" pos="26761" userDrawn="1">
          <p15:clr>
            <a:srgbClr val="A4A3A4"/>
          </p15:clr>
        </p15:guide>
        <p15:guide id="7" pos="10431" userDrawn="1">
          <p15:clr>
            <a:srgbClr val="A4A3A4"/>
          </p15:clr>
        </p15:guide>
        <p15:guide id="8" pos="9978" userDrawn="1">
          <p15:clr>
            <a:srgbClr val="A4A3A4"/>
          </p15:clr>
        </p15:guide>
        <p15:guide id="9" orient="horz" pos="13607" userDrawn="1">
          <p15:clr>
            <a:srgbClr val="A4A3A4"/>
          </p15:clr>
        </p15:guide>
        <p15:guide id="11" pos="3174" userDrawn="1">
          <p15:clr>
            <a:srgbClr val="A4A3A4"/>
          </p15:clr>
        </p15:guide>
        <p15:guide id="12" orient="horz" pos="4739" userDrawn="1">
          <p15:clr>
            <a:srgbClr val="A4A3A4"/>
          </p15:clr>
        </p15:guide>
        <p15:guide id="13" pos="5215" userDrawn="1">
          <p15:clr>
            <a:srgbClr val="A4A3A4"/>
          </p15:clr>
        </p15:guide>
        <p15:guide id="14" pos="15194" userDrawn="1">
          <p15:clr>
            <a:srgbClr val="A4A3A4"/>
          </p15:clr>
        </p15:guide>
        <p15:guide id="15" pos="10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1482" y="24"/>
      </p:cViewPr>
      <p:guideLst>
        <p:guide orient="horz" pos="4308"/>
        <p:guide pos="1813"/>
        <p:guide pos="452"/>
        <p:guide pos="19957"/>
        <p:guide orient="horz" pos="452"/>
        <p:guide orient="horz" pos="26761"/>
        <p:guide pos="10431"/>
        <p:guide pos="9978"/>
        <p:guide orient="horz" pos="13607"/>
        <p:guide pos="3174"/>
        <p:guide orient="horz" pos="4739"/>
        <p:guide pos="5215"/>
        <p:guide pos="15194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6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6000" b="1" dirty="0"/>
              <a:t>Exemplo</a:t>
            </a:r>
            <a:r>
              <a:rPr lang="pt-BR" sz="6000" b="1" baseline="0" dirty="0"/>
              <a:t> de</a:t>
            </a:r>
            <a:r>
              <a:rPr lang="pt-BR" sz="6000" b="1" dirty="0"/>
              <a:t> Gráfico</a:t>
            </a:r>
          </a:p>
        </c:rich>
      </c:tx>
      <c:layout>
        <c:manualLayout>
          <c:xMode val="edge"/>
          <c:yMode val="edge"/>
          <c:x val="0.25254514150120955"/>
          <c:y val="1.09274446357145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ST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Planilha1!$A$2:$A$5</c:f>
              <c:numCache>
                <c:formatCode>General</c:formatCode>
                <c:ptCount val="4"/>
                <c:pt idx="0">
                  <c:v>2008</c:v>
                </c:pt>
                <c:pt idx="1">
                  <c:v>2012</c:v>
                </c:pt>
                <c:pt idx="2">
                  <c:v>2016</c:v>
                </c:pt>
                <c:pt idx="3">
                  <c:v>2020</c:v>
                </c:pt>
              </c:numCache>
            </c:num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FE-4EAF-9D90-7AE5FF167B0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ON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Planilha1!$A$2:$A$5</c:f>
              <c:numCache>
                <c:formatCode>General</c:formatCode>
                <c:ptCount val="4"/>
                <c:pt idx="0">
                  <c:v>2008</c:v>
                </c:pt>
                <c:pt idx="1">
                  <c:v>2012</c:v>
                </c:pt>
                <c:pt idx="2">
                  <c:v>2016</c:v>
                </c:pt>
                <c:pt idx="3">
                  <c:v>2020</c:v>
                </c:pt>
              </c:numCache>
            </c:num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FE-4EAF-9D90-7AE5FF167B0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KS</c:v>
                </c:pt>
              </c:strCache>
            </c:strRef>
          </c:tx>
          <c:spPr>
            <a:ln w="762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Planilha1!$A$2:$A$5</c:f>
              <c:numCache>
                <c:formatCode>General</c:formatCode>
                <c:ptCount val="4"/>
                <c:pt idx="0">
                  <c:v>2008</c:v>
                </c:pt>
                <c:pt idx="1">
                  <c:v>2012</c:v>
                </c:pt>
                <c:pt idx="2">
                  <c:v>2016</c:v>
                </c:pt>
                <c:pt idx="3">
                  <c:v>2020</c:v>
                </c:pt>
              </c:numCache>
            </c:num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FE-4EAF-9D90-7AE5FF167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3753520"/>
        <c:axId val="623754768"/>
      </c:lineChart>
      <c:catAx>
        <c:axId val="62375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3754768"/>
        <c:crosses val="autoZero"/>
        <c:auto val="1"/>
        <c:lblAlgn val="ctr"/>
        <c:lblOffset val="100"/>
        <c:noMultiLvlLbl val="0"/>
      </c:catAx>
      <c:valAx>
        <c:axId val="623754768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3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375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20/07/2023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58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20/07/2023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60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20/07/2023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07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20/07/2023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8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20/07/2023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95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20/07/2023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42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20/07/2023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2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20/07/2023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084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20/07/2023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50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20/07/2023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76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20/07/2023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65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84DFE-3FB5-4B10-A6CF-2295613928D6}" type="datetimeFigureOut">
              <a:rPr lang="pt-BR" smtClean="0"/>
              <a:t>20/07/2023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74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41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0A4546D0-C2E6-1793-E9E6-7D267F4890BC}"/>
              </a:ext>
            </a:extLst>
          </p:cNvPr>
          <p:cNvSpPr txBox="1"/>
          <p:nvPr/>
        </p:nvSpPr>
        <p:spPr>
          <a:xfrm>
            <a:off x="5038726" y="838397"/>
            <a:ext cx="266430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8800" b="1" dirty="0"/>
              <a:t>TÍTULO DA PESQUISA: Subtítulo da Pesquisa; Sugestão: fonte maior que 72 </a:t>
            </a:r>
            <a:r>
              <a:rPr lang="pt-BR" sz="8800" b="1" dirty="0" err="1"/>
              <a:t>pt</a:t>
            </a:r>
            <a:r>
              <a:rPr lang="pt-BR" sz="8800" b="1" dirty="0"/>
              <a:t>. Modelo configurado p/90x120 cm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B716A2F-2199-6268-836B-DCFDB9FA3267}"/>
              </a:ext>
            </a:extLst>
          </p:cNvPr>
          <p:cNvSpPr txBox="1"/>
          <p:nvPr/>
        </p:nvSpPr>
        <p:spPr>
          <a:xfrm>
            <a:off x="5038726" y="3728840"/>
            <a:ext cx="2556192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4400" b="1" dirty="0"/>
              <a:t>Fulano de Tal </a:t>
            </a:r>
            <a:r>
              <a:rPr lang="pt-BR" sz="4400" dirty="0"/>
              <a:t>(Sigla da Unidade/UNICAMP), </a:t>
            </a:r>
            <a:r>
              <a:rPr lang="pt-BR" sz="4400" b="1" dirty="0"/>
              <a:t>Beltrano</a:t>
            </a:r>
            <a:r>
              <a:rPr lang="pt-BR" sz="4400" dirty="0"/>
              <a:t> </a:t>
            </a:r>
            <a:r>
              <a:rPr lang="pt-BR" sz="4400" b="1" dirty="0"/>
              <a:t>de Tal </a:t>
            </a:r>
            <a:r>
              <a:rPr lang="pt-BR" sz="4400" dirty="0"/>
              <a:t>(Sigla da Unidade/UNICAMP), </a:t>
            </a:r>
            <a:r>
              <a:rPr lang="pt-BR" sz="4400" b="1" dirty="0"/>
              <a:t>Coautor 1 de Tal </a:t>
            </a:r>
            <a:r>
              <a:rPr lang="pt-BR" sz="4400" dirty="0"/>
              <a:t>(Instituição), </a:t>
            </a:r>
            <a:r>
              <a:rPr lang="pt-BR" sz="4400" b="1" dirty="0"/>
              <a:t>Coautor 2 de Tal </a:t>
            </a:r>
            <a:r>
              <a:rPr lang="pt-BR" sz="4400" dirty="0"/>
              <a:t>(Instituição), </a:t>
            </a:r>
            <a:r>
              <a:rPr lang="pt-BR" sz="4400" b="1" dirty="0"/>
              <a:t>Coautor 3 de Tal </a:t>
            </a:r>
            <a:r>
              <a:rPr lang="pt-BR" sz="4400" dirty="0"/>
              <a:t>(Instituição)</a:t>
            </a:r>
            <a:endParaRPr lang="pt-BR" sz="4400" b="1" dirty="0"/>
          </a:p>
          <a:p>
            <a:pPr>
              <a:spcAft>
                <a:spcPts val="600"/>
              </a:spcAft>
            </a:pPr>
            <a:r>
              <a:rPr lang="pt-BR" sz="4400" dirty="0"/>
              <a:t>Financiamento: PIBIC/CNPq, </a:t>
            </a:r>
            <a:r>
              <a:rPr lang="pt-BR" sz="4400" dirty="0" err="1"/>
              <a:t>Pesquisa-SAE</a:t>
            </a:r>
            <a:r>
              <a:rPr lang="pt-BR" sz="4400" dirty="0"/>
              <a:t>, FAPESP, EMBRAPA, etc.</a:t>
            </a:r>
          </a:p>
          <a:p>
            <a:pPr>
              <a:spcAft>
                <a:spcPts val="600"/>
              </a:spcAft>
            </a:pPr>
            <a:r>
              <a:rPr lang="pt-BR" sz="4400" b="1" i="1" dirty="0"/>
              <a:t>Palavras-Chave: Palavra-chave 1, Palavra-chave 2, Palavra-chave 3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F6436F3-1A76-5015-167D-DA7F55C8111A}"/>
              </a:ext>
            </a:extLst>
          </p:cNvPr>
          <p:cNvSpPr txBox="1"/>
          <p:nvPr/>
        </p:nvSpPr>
        <p:spPr>
          <a:xfrm>
            <a:off x="717550" y="30327130"/>
            <a:ext cx="15122524" cy="1137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pt-BR" sz="6000" b="1" dirty="0"/>
              <a:t>METODOLOGIA</a:t>
            </a:r>
          </a:p>
          <a:p>
            <a:pPr algn="just"/>
            <a:r>
              <a:rPr lang="pt-BR" sz="3600" dirty="0"/>
              <a:t>	</a:t>
            </a:r>
            <a:r>
              <a:rPr lang="pt-BR" sz="3600" b="1" dirty="0"/>
              <a:t> SUGESTÃO: FONTE MAIOR QUE 36 PT. </a:t>
            </a:r>
            <a:r>
              <a:rPr lang="pt-BR" sz="3600" dirty="0" err="1"/>
              <a:t>Lorem</a:t>
            </a:r>
            <a:r>
              <a:rPr lang="pt-BR" sz="3600" dirty="0"/>
              <a:t> 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arcu</a:t>
            </a:r>
            <a:r>
              <a:rPr lang="pt-BR" sz="3600" dirty="0"/>
              <a:t>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 </a:t>
            </a:r>
            <a:r>
              <a:rPr lang="pt-BR" sz="3600" dirty="0" err="1"/>
              <a:t>feugiat</a:t>
            </a:r>
            <a:r>
              <a:rPr lang="pt-BR" sz="3600" dirty="0"/>
              <a:t> </a:t>
            </a:r>
            <a:r>
              <a:rPr lang="pt-BR" sz="3600" dirty="0" err="1"/>
              <a:t>tristique</a:t>
            </a:r>
            <a:r>
              <a:rPr lang="pt-BR" sz="3600" dirty="0"/>
              <a:t>. Etiam </a:t>
            </a:r>
            <a:r>
              <a:rPr lang="pt-BR" sz="3600" dirty="0" err="1"/>
              <a:t>blandit</a:t>
            </a:r>
            <a:r>
              <a:rPr lang="pt-BR" sz="3600" dirty="0"/>
              <a:t> </a:t>
            </a:r>
            <a:r>
              <a:rPr lang="pt-BR" sz="3600" dirty="0" err="1"/>
              <a:t>iaculis</a:t>
            </a:r>
            <a:r>
              <a:rPr lang="pt-BR" sz="3600" dirty="0"/>
              <a:t> </a:t>
            </a:r>
            <a:r>
              <a:rPr lang="pt-BR" sz="3600" dirty="0" err="1"/>
              <a:t>enim</a:t>
            </a:r>
            <a:r>
              <a:rPr lang="pt-BR" sz="3600" dirty="0"/>
              <a:t>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congue</a:t>
            </a:r>
            <a:r>
              <a:rPr lang="pt-BR" sz="3600" dirty="0"/>
              <a:t>. </a:t>
            </a:r>
            <a:r>
              <a:rPr lang="pt-BR" sz="3600" dirty="0" err="1"/>
              <a:t>Vestibulum</a:t>
            </a:r>
            <a:r>
              <a:rPr lang="pt-BR" sz="3600" dirty="0"/>
              <a:t> ante ipsum </a:t>
            </a:r>
            <a:r>
              <a:rPr lang="pt-BR" sz="3600" dirty="0" err="1"/>
              <a:t>primis</a:t>
            </a:r>
            <a:r>
              <a:rPr lang="pt-BR" sz="3600" dirty="0"/>
              <a:t> in </a:t>
            </a:r>
            <a:r>
              <a:rPr lang="pt-BR" sz="3600" dirty="0" err="1"/>
              <a:t>faucibus</a:t>
            </a:r>
            <a:r>
              <a:rPr lang="pt-BR" sz="3600" dirty="0"/>
              <a:t> </a:t>
            </a:r>
            <a:r>
              <a:rPr lang="pt-BR" sz="3600" dirty="0" err="1"/>
              <a:t>orci</a:t>
            </a:r>
            <a:r>
              <a:rPr lang="pt-BR" sz="3600" dirty="0"/>
              <a:t> </a:t>
            </a:r>
            <a:r>
              <a:rPr lang="pt-BR" sz="3600" dirty="0" err="1"/>
              <a:t>luctus</a:t>
            </a:r>
            <a:r>
              <a:rPr lang="pt-BR" sz="3600" dirty="0"/>
              <a:t> et </a:t>
            </a:r>
            <a:r>
              <a:rPr lang="pt-BR" sz="3600" dirty="0" err="1"/>
              <a:t>ultrices</a:t>
            </a:r>
            <a:r>
              <a:rPr lang="pt-BR" sz="3600" dirty="0"/>
              <a:t> </a:t>
            </a:r>
            <a:r>
              <a:rPr lang="pt-BR" sz="3600" dirty="0" err="1"/>
              <a:t>posuere</a:t>
            </a:r>
            <a:r>
              <a:rPr lang="pt-BR" sz="3600" dirty="0"/>
              <a:t> </a:t>
            </a:r>
            <a:r>
              <a:rPr lang="pt-BR" sz="3600" dirty="0" err="1"/>
              <a:t>cubilia</a:t>
            </a:r>
            <a:r>
              <a:rPr lang="pt-BR" sz="3600" dirty="0"/>
              <a:t> </a:t>
            </a:r>
            <a:r>
              <a:rPr lang="pt-BR" sz="3600" dirty="0" err="1"/>
              <a:t>curae</a:t>
            </a:r>
            <a:r>
              <a:rPr lang="pt-BR" sz="3600" dirty="0"/>
              <a:t>; </a:t>
            </a:r>
            <a:r>
              <a:rPr lang="pt-BR" sz="3600" dirty="0" err="1"/>
              <a:t>Aenean</a:t>
            </a:r>
            <a:r>
              <a:rPr lang="pt-BR" sz="3600" dirty="0"/>
              <a:t> </a:t>
            </a:r>
            <a:r>
              <a:rPr lang="pt-BR" sz="3600" dirty="0" err="1"/>
              <a:t>finibus</a:t>
            </a:r>
            <a:r>
              <a:rPr lang="pt-BR" sz="3600" dirty="0"/>
              <a:t> erat </a:t>
            </a:r>
            <a:r>
              <a:rPr lang="pt-BR" sz="3600" dirty="0" err="1"/>
              <a:t>arcu</a:t>
            </a:r>
            <a:r>
              <a:rPr lang="pt-BR" sz="3600" dirty="0"/>
              <a:t>, ac </a:t>
            </a:r>
            <a:r>
              <a:rPr lang="pt-BR" sz="3600" dirty="0" err="1"/>
              <a:t>commodo</a:t>
            </a:r>
            <a:r>
              <a:rPr lang="pt-BR" sz="3600" dirty="0"/>
              <a:t> </a:t>
            </a:r>
            <a:r>
              <a:rPr lang="pt-BR" sz="3600" dirty="0" err="1"/>
              <a:t>tellus</a:t>
            </a:r>
            <a:r>
              <a:rPr lang="pt-BR" sz="3600" dirty="0"/>
              <a:t> </a:t>
            </a:r>
            <a:r>
              <a:rPr lang="pt-BR" sz="3600" dirty="0" err="1"/>
              <a:t>efficitur</a:t>
            </a:r>
            <a:r>
              <a:rPr lang="pt-BR" sz="3600" dirty="0"/>
              <a:t> ac. Nunc ante justo, </a:t>
            </a:r>
            <a:r>
              <a:rPr lang="pt-BR" sz="3600" dirty="0" err="1"/>
              <a:t>molestie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sollicitudin</a:t>
            </a:r>
            <a:r>
              <a:rPr lang="pt-BR" sz="3600" dirty="0"/>
              <a:t> eu, </a:t>
            </a:r>
            <a:r>
              <a:rPr lang="pt-BR" sz="3600" dirty="0" err="1"/>
              <a:t>malesuada</a:t>
            </a:r>
            <a:r>
              <a:rPr lang="pt-BR" sz="3600" dirty="0"/>
              <a:t> </a:t>
            </a:r>
            <a:r>
              <a:rPr lang="pt-BR" sz="3600" dirty="0" err="1"/>
              <a:t>at</a:t>
            </a:r>
            <a:r>
              <a:rPr lang="pt-BR" sz="3600" dirty="0"/>
              <a:t> </a:t>
            </a:r>
            <a:r>
              <a:rPr lang="pt-BR" sz="3600" dirty="0" err="1"/>
              <a:t>quam</a:t>
            </a:r>
            <a:r>
              <a:rPr lang="pt-BR" sz="3600" dirty="0"/>
              <a:t>. </a:t>
            </a:r>
            <a:r>
              <a:rPr lang="pt-BR" sz="3600" dirty="0" err="1"/>
              <a:t>Maecenas</a:t>
            </a:r>
            <a:r>
              <a:rPr lang="pt-BR" sz="3600" dirty="0"/>
              <a:t> </a:t>
            </a:r>
            <a:r>
              <a:rPr lang="pt-BR" sz="3600" dirty="0" err="1"/>
              <a:t>vehicula</a:t>
            </a:r>
            <a:r>
              <a:rPr lang="pt-BR" sz="3600" dirty="0"/>
              <a:t> </a:t>
            </a:r>
            <a:r>
              <a:rPr lang="pt-BR" sz="3600" dirty="0" err="1"/>
              <a:t>fringilla</a:t>
            </a:r>
            <a:r>
              <a:rPr lang="pt-BR" sz="3600" dirty="0"/>
              <a:t> leo.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eget</a:t>
            </a:r>
            <a:r>
              <a:rPr lang="pt-BR" sz="3600" dirty="0"/>
              <a:t> </a:t>
            </a:r>
            <a:r>
              <a:rPr lang="pt-BR" sz="3600" dirty="0" err="1"/>
              <a:t>nisl</a:t>
            </a:r>
            <a:r>
              <a:rPr lang="pt-BR" sz="3600" dirty="0"/>
              <a:t> eu </a:t>
            </a:r>
            <a:r>
              <a:rPr lang="pt-BR" sz="3600" dirty="0" err="1"/>
              <a:t>turpis</a:t>
            </a:r>
            <a:r>
              <a:rPr lang="pt-BR" sz="3600" dirty="0"/>
              <a:t> </a:t>
            </a:r>
            <a:r>
              <a:rPr lang="pt-BR" sz="3600" dirty="0" err="1"/>
              <a:t>sollicitudin</a:t>
            </a:r>
            <a:r>
              <a:rPr lang="pt-BR" sz="3600" dirty="0"/>
              <a:t> </a:t>
            </a:r>
            <a:r>
              <a:rPr lang="pt-BR" sz="3600" dirty="0" err="1"/>
              <a:t>scelerisque</a:t>
            </a:r>
            <a:r>
              <a:rPr lang="pt-BR" sz="3600" dirty="0"/>
              <a:t> </a:t>
            </a:r>
            <a:r>
              <a:rPr lang="pt-BR" sz="3600" dirty="0" err="1"/>
              <a:t>egestas</a:t>
            </a:r>
            <a:r>
              <a:rPr lang="pt-BR" sz="3600" dirty="0"/>
              <a:t> ut </a:t>
            </a:r>
            <a:r>
              <a:rPr lang="pt-BR" sz="3600" dirty="0" err="1"/>
              <a:t>tellus</a:t>
            </a:r>
            <a:r>
              <a:rPr lang="pt-BR" sz="3600" dirty="0"/>
              <a:t>. </a:t>
            </a:r>
            <a:r>
              <a:rPr lang="pt-BR" sz="3600" dirty="0" err="1"/>
              <a:t>Cras</a:t>
            </a:r>
            <a:r>
              <a:rPr lang="pt-BR" sz="3600" dirty="0"/>
              <a:t> porta vitae </a:t>
            </a:r>
            <a:r>
              <a:rPr lang="pt-BR" sz="3600" dirty="0" err="1"/>
              <a:t>neque</a:t>
            </a:r>
            <a:r>
              <a:rPr lang="pt-BR" sz="3600" dirty="0"/>
              <a:t> quis porta. </a:t>
            </a:r>
            <a:r>
              <a:rPr lang="pt-BR" sz="3600" dirty="0" err="1"/>
              <a:t>Quisque</a:t>
            </a:r>
            <a:r>
              <a:rPr lang="pt-BR" sz="3600" dirty="0"/>
              <a:t> </a:t>
            </a:r>
            <a:r>
              <a:rPr lang="pt-BR" sz="3600" dirty="0" err="1"/>
              <a:t>luctus</a:t>
            </a:r>
            <a:r>
              <a:rPr lang="pt-BR" sz="3600" dirty="0"/>
              <a:t> </a:t>
            </a:r>
            <a:r>
              <a:rPr lang="pt-BR" sz="3600" dirty="0" err="1"/>
              <a:t>sagittis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. </a:t>
            </a:r>
            <a:r>
              <a:rPr lang="pt-BR" sz="3600" dirty="0" err="1"/>
              <a:t>Integer</a:t>
            </a:r>
            <a:r>
              <a:rPr lang="pt-BR" sz="3600" dirty="0"/>
              <a:t> </a:t>
            </a:r>
            <a:r>
              <a:rPr lang="pt-BR" sz="3600" dirty="0" err="1"/>
              <a:t>fringilla</a:t>
            </a:r>
            <a:r>
              <a:rPr lang="pt-BR" sz="3600" dirty="0"/>
              <a:t> </a:t>
            </a:r>
            <a:r>
              <a:rPr lang="pt-BR" sz="3600" dirty="0" err="1"/>
              <a:t>diam</a:t>
            </a:r>
            <a:r>
              <a:rPr lang="pt-BR" sz="3600" dirty="0"/>
              <a:t> </a:t>
            </a:r>
            <a:r>
              <a:rPr lang="pt-BR" sz="3600" dirty="0" err="1"/>
              <a:t>ex</a:t>
            </a:r>
            <a:r>
              <a:rPr lang="pt-BR" sz="3600" dirty="0"/>
              <a:t>, </a:t>
            </a:r>
            <a:r>
              <a:rPr lang="pt-BR" sz="3600" dirty="0" err="1"/>
              <a:t>scelerisque</a:t>
            </a:r>
            <a:r>
              <a:rPr lang="pt-BR" sz="3600" dirty="0"/>
              <a:t> </a:t>
            </a:r>
            <a:r>
              <a:rPr lang="pt-BR" sz="3600" dirty="0" err="1"/>
              <a:t>hendrerit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 </a:t>
            </a:r>
            <a:r>
              <a:rPr lang="pt-BR" sz="3600" dirty="0" err="1"/>
              <a:t>laoreet</a:t>
            </a:r>
            <a:r>
              <a:rPr lang="pt-BR" sz="3600" dirty="0"/>
              <a:t> a. </a:t>
            </a:r>
            <a:r>
              <a:rPr lang="pt-BR" sz="3600" dirty="0" err="1"/>
              <a:t>Maecenas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diam</a:t>
            </a:r>
            <a:r>
              <a:rPr lang="pt-BR" sz="3600" dirty="0"/>
              <a:t> ut justo </a:t>
            </a:r>
            <a:r>
              <a:rPr lang="pt-BR" sz="3600" dirty="0" err="1"/>
              <a:t>ornare</a:t>
            </a:r>
            <a:r>
              <a:rPr lang="pt-BR" sz="3600" dirty="0"/>
              <a:t> gravida. </a:t>
            </a:r>
          </a:p>
          <a:p>
            <a:pPr algn="just"/>
            <a:r>
              <a:rPr lang="pt-BR" sz="3600" dirty="0"/>
              <a:t>	</a:t>
            </a:r>
            <a:r>
              <a:rPr lang="pt-BR" sz="3600" dirty="0" err="1"/>
              <a:t>Pellentesque</a:t>
            </a:r>
            <a:r>
              <a:rPr lang="pt-BR" sz="3600" dirty="0"/>
              <a:t> non </a:t>
            </a:r>
            <a:r>
              <a:rPr lang="pt-BR" sz="3600" dirty="0" err="1"/>
              <a:t>euismod</a:t>
            </a:r>
            <a:r>
              <a:rPr lang="pt-BR" sz="3600" dirty="0"/>
              <a:t> </a:t>
            </a:r>
            <a:r>
              <a:rPr lang="pt-BR" sz="3600" dirty="0" err="1"/>
              <a:t>ligula</a:t>
            </a:r>
            <a:r>
              <a:rPr lang="pt-BR" sz="3600" dirty="0"/>
              <a:t>, in </a:t>
            </a:r>
            <a:r>
              <a:rPr lang="pt-BR" sz="3600" dirty="0" err="1"/>
              <a:t>malesuada</a:t>
            </a:r>
            <a:r>
              <a:rPr lang="pt-BR" sz="3600" dirty="0"/>
              <a:t> justo. </a:t>
            </a:r>
            <a:r>
              <a:rPr lang="pt-BR" sz="3600" dirty="0" err="1"/>
              <a:t>Proin</a:t>
            </a:r>
            <a:r>
              <a:rPr lang="pt-BR" sz="3600" dirty="0"/>
              <a:t> </a:t>
            </a:r>
            <a:r>
              <a:rPr lang="pt-BR" sz="3600" dirty="0" err="1"/>
              <a:t>vestibulum</a:t>
            </a:r>
            <a:r>
              <a:rPr lang="pt-BR" sz="3600" dirty="0"/>
              <a:t> </a:t>
            </a:r>
            <a:r>
              <a:rPr lang="pt-BR" sz="3600" dirty="0" err="1"/>
              <a:t>tortor</a:t>
            </a:r>
            <a:r>
              <a:rPr lang="pt-BR" sz="3600" dirty="0"/>
              <a:t> </a:t>
            </a:r>
            <a:r>
              <a:rPr lang="pt-BR" sz="3600" dirty="0" err="1"/>
              <a:t>dignissim</a:t>
            </a:r>
            <a:r>
              <a:rPr lang="pt-BR" sz="3600" dirty="0"/>
              <a:t> </a:t>
            </a:r>
            <a:r>
              <a:rPr lang="pt-BR" sz="3600" dirty="0" err="1"/>
              <a:t>orci</a:t>
            </a:r>
            <a:r>
              <a:rPr lang="pt-BR" sz="3600" dirty="0"/>
              <a:t> </a:t>
            </a:r>
            <a:r>
              <a:rPr lang="pt-BR" sz="3600" dirty="0" err="1"/>
              <a:t>faucibus</a:t>
            </a:r>
            <a:r>
              <a:rPr lang="pt-BR" sz="3600" dirty="0"/>
              <a:t>, in porta </a:t>
            </a:r>
            <a:r>
              <a:rPr lang="pt-BR" sz="3600" dirty="0" err="1"/>
              <a:t>risus</a:t>
            </a:r>
            <a:r>
              <a:rPr lang="pt-BR" sz="3600" dirty="0"/>
              <a:t> </a:t>
            </a:r>
            <a:r>
              <a:rPr lang="pt-BR" sz="3600" dirty="0" err="1"/>
              <a:t>malesuada</a:t>
            </a:r>
            <a:r>
              <a:rPr lang="pt-BR" sz="3600" dirty="0"/>
              <a:t>. </a:t>
            </a:r>
            <a:r>
              <a:rPr lang="pt-BR" sz="3600" dirty="0" err="1"/>
              <a:t>Donec</a:t>
            </a:r>
            <a:r>
              <a:rPr lang="pt-BR" sz="3600" dirty="0"/>
              <a:t> tempus </a:t>
            </a:r>
            <a:r>
              <a:rPr lang="pt-BR" sz="3600" dirty="0" err="1"/>
              <a:t>tellus</a:t>
            </a:r>
            <a:r>
              <a:rPr lang="pt-BR" sz="3600" dirty="0"/>
              <a:t> in magna </a:t>
            </a:r>
            <a:r>
              <a:rPr lang="pt-BR" sz="3600" dirty="0" err="1"/>
              <a:t>mollis</a:t>
            </a:r>
            <a:r>
              <a:rPr lang="pt-BR" sz="3600" dirty="0"/>
              <a:t> </a:t>
            </a:r>
            <a:r>
              <a:rPr lang="pt-BR" sz="3600" dirty="0" err="1"/>
              <a:t>consectetur</a:t>
            </a:r>
            <a:r>
              <a:rPr lang="pt-BR" sz="3600" dirty="0"/>
              <a:t>. </a:t>
            </a:r>
            <a:r>
              <a:rPr lang="pt-BR" sz="3600" dirty="0" err="1"/>
              <a:t>Donec</a:t>
            </a:r>
            <a:r>
              <a:rPr lang="pt-BR" sz="3600" dirty="0"/>
              <a:t> </a:t>
            </a:r>
            <a:r>
              <a:rPr lang="pt-BR" sz="3600" dirty="0" err="1"/>
              <a:t>tristique</a:t>
            </a:r>
            <a:r>
              <a:rPr lang="pt-BR" sz="3600" dirty="0"/>
              <a:t> et libero vitae </a:t>
            </a:r>
            <a:r>
              <a:rPr lang="pt-BR" sz="3600" dirty="0" err="1"/>
              <a:t>sollicitudin</a:t>
            </a:r>
            <a:r>
              <a:rPr lang="pt-BR" sz="3600" dirty="0"/>
              <a:t>. </a:t>
            </a:r>
            <a:r>
              <a:rPr lang="pt-BR" sz="3600" dirty="0" err="1"/>
              <a:t>Vivamus</a:t>
            </a:r>
            <a:r>
              <a:rPr lang="pt-BR" sz="3600" dirty="0"/>
              <a:t> </a:t>
            </a:r>
            <a:r>
              <a:rPr lang="pt-BR" sz="3600" dirty="0" err="1"/>
              <a:t>diam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, </a:t>
            </a:r>
            <a:r>
              <a:rPr lang="pt-BR" sz="3600" dirty="0" err="1"/>
              <a:t>vestibulum</a:t>
            </a:r>
            <a:r>
              <a:rPr lang="pt-BR" sz="3600" dirty="0"/>
              <a:t> vitae </a:t>
            </a:r>
            <a:r>
              <a:rPr lang="pt-BR" sz="3600" dirty="0" err="1"/>
              <a:t>rhoncus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, </a:t>
            </a:r>
            <a:r>
              <a:rPr lang="pt-BR" sz="3600" dirty="0" err="1"/>
              <a:t>lacinia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 </a:t>
            </a:r>
            <a:r>
              <a:rPr lang="pt-BR" sz="3600" dirty="0" err="1"/>
              <a:t>enim</a:t>
            </a:r>
            <a:r>
              <a:rPr lang="pt-BR" sz="3600" dirty="0"/>
              <a:t>. Nam </a:t>
            </a:r>
            <a:r>
              <a:rPr lang="pt-BR" sz="3600" dirty="0" err="1"/>
              <a:t>varius</a:t>
            </a:r>
            <a:r>
              <a:rPr lang="pt-BR" sz="3600" dirty="0"/>
              <a:t> massa </a:t>
            </a:r>
            <a:r>
              <a:rPr lang="pt-BR" sz="3600" dirty="0" err="1"/>
              <a:t>tortor</a:t>
            </a:r>
            <a:r>
              <a:rPr lang="pt-BR" sz="3600" dirty="0"/>
              <a:t>, </a:t>
            </a:r>
            <a:r>
              <a:rPr lang="pt-BR" sz="3600" dirty="0" err="1"/>
              <a:t>convallis</a:t>
            </a:r>
            <a:r>
              <a:rPr lang="pt-BR" sz="3600" dirty="0"/>
              <a:t> </a:t>
            </a:r>
            <a:r>
              <a:rPr lang="pt-BR" sz="3600" dirty="0" err="1"/>
              <a:t>finibus</a:t>
            </a:r>
            <a:r>
              <a:rPr lang="pt-BR" sz="3600" dirty="0"/>
              <a:t> est </a:t>
            </a:r>
            <a:r>
              <a:rPr lang="pt-BR" sz="3600" dirty="0" err="1"/>
              <a:t>vulputate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. </a:t>
            </a:r>
            <a:r>
              <a:rPr lang="pt-BR" sz="3600" dirty="0" err="1"/>
              <a:t>Integer</a:t>
            </a:r>
            <a:r>
              <a:rPr lang="pt-BR" sz="3600" dirty="0"/>
              <a:t> </a:t>
            </a:r>
            <a:r>
              <a:rPr lang="pt-BR" sz="3600" dirty="0" err="1"/>
              <a:t>semper</a:t>
            </a:r>
            <a:r>
              <a:rPr lang="pt-BR" sz="3600" dirty="0"/>
              <a:t>, </a:t>
            </a:r>
            <a:r>
              <a:rPr lang="pt-BR" sz="3600" dirty="0" err="1"/>
              <a:t>tellus</a:t>
            </a:r>
            <a:r>
              <a:rPr lang="pt-BR" sz="3600" dirty="0"/>
              <a:t>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interdum</a:t>
            </a:r>
            <a:r>
              <a:rPr lang="pt-BR" sz="3600" dirty="0"/>
              <a:t> </a:t>
            </a:r>
            <a:r>
              <a:rPr lang="pt-BR" sz="3600" dirty="0" err="1"/>
              <a:t>congue</a:t>
            </a:r>
            <a:r>
              <a:rPr lang="pt-BR" sz="3600" dirty="0"/>
              <a:t>, </a:t>
            </a:r>
            <a:r>
              <a:rPr lang="pt-BR" sz="3600" dirty="0" err="1"/>
              <a:t>sapien</a:t>
            </a:r>
            <a:r>
              <a:rPr lang="pt-BR" sz="3600" dirty="0"/>
              <a:t> </a:t>
            </a:r>
            <a:r>
              <a:rPr lang="pt-BR" sz="3600" dirty="0" err="1"/>
              <a:t>lorem</a:t>
            </a:r>
            <a:r>
              <a:rPr lang="pt-BR" sz="3600" dirty="0"/>
              <a:t> </a:t>
            </a:r>
            <a:r>
              <a:rPr lang="pt-BR" sz="3600" dirty="0" err="1"/>
              <a:t>aliquet</a:t>
            </a:r>
            <a:r>
              <a:rPr lang="pt-BR" sz="3600" dirty="0"/>
              <a:t> erat, </a:t>
            </a:r>
            <a:r>
              <a:rPr lang="pt-BR" sz="3600" dirty="0" err="1"/>
              <a:t>vehicula</a:t>
            </a:r>
            <a:r>
              <a:rPr lang="pt-BR" sz="3600" dirty="0"/>
              <a:t> </a:t>
            </a:r>
            <a:r>
              <a:rPr lang="pt-BR" sz="3600" dirty="0" err="1"/>
              <a:t>viverra</a:t>
            </a:r>
            <a:r>
              <a:rPr lang="pt-BR" sz="3600" dirty="0"/>
              <a:t> </a:t>
            </a:r>
            <a:r>
              <a:rPr lang="pt-BR" sz="3600" dirty="0" err="1"/>
              <a:t>felis</a:t>
            </a:r>
            <a:r>
              <a:rPr lang="pt-BR" sz="3600" dirty="0"/>
              <a:t> ante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</a:t>
            </a:r>
            <a:r>
              <a:rPr lang="pt-BR" sz="3600" dirty="0" err="1"/>
              <a:t>Mauris</a:t>
            </a:r>
            <a:r>
              <a:rPr lang="pt-BR" sz="3600" dirty="0"/>
              <a:t> </a:t>
            </a:r>
            <a:r>
              <a:rPr lang="pt-BR" sz="3600" dirty="0" err="1"/>
              <a:t>enim</a:t>
            </a:r>
            <a:r>
              <a:rPr lang="pt-BR" sz="3600" dirty="0"/>
              <a:t> </a:t>
            </a:r>
            <a:r>
              <a:rPr lang="pt-BR" sz="3600" dirty="0" err="1"/>
              <a:t>orci</a:t>
            </a:r>
            <a:r>
              <a:rPr lang="pt-BR" sz="3600" dirty="0"/>
              <a:t>, </a:t>
            </a:r>
            <a:r>
              <a:rPr lang="pt-BR" sz="3600" dirty="0" err="1"/>
              <a:t>ornare</a:t>
            </a:r>
            <a:r>
              <a:rPr lang="pt-BR" sz="3600" dirty="0"/>
              <a:t> ut </a:t>
            </a:r>
            <a:r>
              <a:rPr lang="pt-BR" sz="3600" dirty="0" err="1"/>
              <a:t>efficitur</a:t>
            </a:r>
            <a:r>
              <a:rPr lang="pt-BR" sz="3600" dirty="0"/>
              <a:t> et, </a:t>
            </a:r>
            <a:r>
              <a:rPr lang="pt-BR" sz="3600" dirty="0" err="1"/>
              <a:t>laoreet</a:t>
            </a:r>
            <a:r>
              <a:rPr lang="pt-BR" sz="3600" dirty="0"/>
              <a:t> in </a:t>
            </a:r>
            <a:r>
              <a:rPr lang="pt-BR" sz="3600" dirty="0" err="1"/>
              <a:t>dui</a:t>
            </a:r>
            <a:r>
              <a:rPr lang="pt-BR" sz="3600" dirty="0"/>
              <a:t>. </a:t>
            </a:r>
            <a:r>
              <a:rPr lang="pt-BR" sz="3600" dirty="0" err="1"/>
              <a:t>Vestibulum</a:t>
            </a:r>
            <a:r>
              <a:rPr lang="pt-BR" sz="3600" dirty="0"/>
              <a:t> </a:t>
            </a:r>
            <a:r>
              <a:rPr lang="pt-BR" sz="3600" dirty="0" err="1"/>
              <a:t>malesuada</a:t>
            </a:r>
            <a:r>
              <a:rPr lang="pt-BR" sz="3600" dirty="0"/>
              <a:t> </a:t>
            </a:r>
            <a:r>
              <a:rPr lang="pt-BR" sz="3600" dirty="0" err="1"/>
              <a:t>egestas</a:t>
            </a:r>
            <a:r>
              <a:rPr lang="pt-BR" sz="3600" dirty="0"/>
              <a:t> ipsum et </a:t>
            </a:r>
            <a:r>
              <a:rPr lang="pt-BR" sz="3600" dirty="0" err="1"/>
              <a:t>commodo</a:t>
            </a:r>
            <a:r>
              <a:rPr lang="pt-BR" sz="3600" dirty="0"/>
              <a:t>.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placerat</a:t>
            </a:r>
            <a:r>
              <a:rPr lang="pt-BR" sz="3600" dirty="0"/>
              <a:t> </a:t>
            </a:r>
            <a:r>
              <a:rPr lang="pt-BR" sz="3600" dirty="0" err="1"/>
              <a:t>facilisis</a:t>
            </a:r>
            <a:r>
              <a:rPr lang="pt-BR" sz="3600" dirty="0"/>
              <a:t> </a:t>
            </a:r>
            <a:r>
              <a:rPr lang="pt-BR" sz="3600" dirty="0" err="1"/>
              <a:t>lacus</a:t>
            </a:r>
            <a:r>
              <a:rPr lang="pt-BR" sz="3600" dirty="0"/>
              <a:t>, </a:t>
            </a:r>
            <a:r>
              <a:rPr lang="pt-BR" sz="3600" dirty="0" err="1"/>
              <a:t>fringilla</a:t>
            </a:r>
            <a:r>
              <a:rPr lang="pt-BR" sz="3600" dirty="0"/>
              <a:t> </a:t>
            </a:r>
            <a:r>
              <a:rPr lang="pt-BR" sz="3600" dirty="0" err="1"/>
              <a:t>lobortis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 </a:t>
            </a:r>
            <a:r>
              <a:rPr lang="pt-BR" sz="3600" dirty="0" err="1"/>
              <a:t>condimentum</a:t>
            </a:r>
            <a:r>
              <a:rPr lang="pt-BR" sz="3600" dirty="0"/>
              <a:t> non.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F2BDB2D-C205-54E2-3ECF-ED7AF9F36E75}"/>
              </a:ext>
            </a:extLst>
          </p:cNvPr>
          <p:cNvSpPr txBox="1"/>
          <p:nvPr/>
        </p:nvSpPr>
        <p:spPr>
          <a:xfrm>
            <a:off x="16559213" y="15582659"/>
            <a:ext cx="15122524" cy="1137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pt-BR" sz="6000" b="1" dirty="0"/>
              <a:t>RESULTADOS E DISCUSSÃO</a:t>
            </a:r>
          </a:p>
          <a:p>
            <a:pPr algn="just"/>
            <a:r>
              <a:rPr lang="pt-BR" sz="3600" dirty="0"/>
              <a:t>	</a:t>
            </a:r>
            <a:r>
              <a:rPr lang="pt-BR" sz="3600" b="1" dirty="0"/>
              <a:t> SUGESTÃO: FONTE MAIOR QUE 36 PT. </a:t>
            </a:r>
            <a:r>
              <a:rPr lang="pt-BR" sz="3600" dirty="0" err="1"/>
              <a:t>Lorem</a:t>
            </a:r>
            <a:r>
              <a:rPr lang="pt-BR" sz="3600" dirty="0"/>
              <a:t> 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arcu</a:t>
            </a:r>
            <a:r>
              <a:rPr lang="pt-BR" sz="3600" dirty="0"/>
              <a:t>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 </a:t>
            </a:r>
            <a:r>
              <a:rPr lang="pt-BR" sz="3600" dirty="0" err="1"/>
              <a:t>feugiat</a:t>
            </a:r>
            <a:r>
              <a:rPr lang="pt-BR" sz="3600" dirty="0"/>
              <a:t> </a:t>
            </a:r>
            <a:r>
              <a:rPr lang="pt-BR" sz="3600" dirty="0" err="1"/>
              <a:t>tristique</a:t>
            </a:r>
            <a:r>
              <a:rPr lang="pt-BR" sz="3600" dirty="0"/>
              <a:t>. Etiam </a:t>
            </a:r>
            <a:r>
              <a:rPr lang="pt-BR" sz="3600" dirty="0" err="1"/>
              <a:t>blandit</a:t>
            </a:r>
            <a:r>
              <a:rPr lang="pt-BR" sz="3600" dirty="0"/>
              <a:t> </a:t>
            </a:r>
            <a:r>
              <a:rPr lang="pt-BR" sz="3600" dirty="0" err="1"/>
              <a:t>iaculis</a:t>
            </a:r>
            <a:r>
              <a:rPr lang="pt-BR" sz="3600" dirty="0"/>
              <a:t> </a:t>
            </a:r>
            <a:r>
              <a:rPr lang="pt-BR" sz="3600" dirty="0" err="1"/>
              <a:t>enim</a:t>
            </a:r>
            <a:r>
              <a:rPr lang="pt-BR" sz="3600" dirty="0"/>
              <a:t>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congue</a:t>
            </a:r>
            <a:r>
              <a:rPr lang="pt-BR" sz="3600" dirty="0"/>
              <a:t>. </a:t>
            </a:r>
            <a:r>
              <a:rPr lang="pt-BR" sz="3600" dirty="0" err="1"/>
              <a:t>Vestibulum</a:t>
            </a:r>
            <a:r>
              <a:rPr lang="pt-BR" sz="3600" dirty="0"/>
              <a:t> ante ipsum </a:t>
            </a:r>
            <a:r>
              <a:rPr lang="pt-BR" sz="3600" dirty="0" err="1"/>
              <a:t>primis</a:t>
            </a:r>
            <a:r>
              <a:rPr lang="pt-BR" sz="3600" dirty="0"/>
              <a:t> in </a:t>
            </a:r>
            <a:r>
              <a:rPr lang="pt-BR" sz="3600" dirty="0" err="1"/>
              <a:t>faucibus</a:t>
            </a:r>
            <a:r>
              <a:rPr lang="pt-BR" sz="3600" dirty="0"/>
              <a:t> </a:t>
            </a:r>
            <a:r>
              <a:rPr lang="pt-BR" sz="3600" dirty="0" err="1"/>
              <a:t>orci</a:t>
            </a:r>
            <a:r>
              <a:rPr lang="pt-BR" sz="3600" dirty="0"/>
              <a:t> </a:t>
            </a:r>
            <a:r>
              <a:rPr lang="pt-BR" sz="3600" dirty="0" err="1"/>
              <a:t>luctus</a:t>
            </a:r>
            <a:r>
              <a:rPr lang="pt-BR" sz="3600" dirty="0"/>
              <a:t> et </a:t>
            </a:r>
            <a:r>
              <a:rPr lang="pt-BR" sz="3600" dirty="0" err="1"/>
              <a:t>ultrices</a:t>
            </a:r>
            <a:r>
              <a:rPr lang="pt-BR" sz="3600" dirty="0"/>
              <a:t> </a:t>
            </a:r>
            <a:r>
              <a:rPr lang="pt-BR" sz="3600" dirty="0" err="1"/>
              <a:t>posuere</a:t>
            </a:r>
            <a:r>
              <a:rPr lang="pt-BR" sz="3600" dirty="0"/>
              <a:t> </a:t>
            </a:r>
            <a:r>
              <a:rPr lang="pt-BR" sz="3600" dirty="0" err="1"/>
              <a:t>cubilia</a:t>
            </a:r>
            <a:r>
              <a:rPr lang="pt-BR" sz="3600" dirty="0"/>
              <a:t> </a:t>
            </a:r>
            <a:r>
              <a:rPr lang="pt-BR" sz="3600" dirty="0" err="1"/>
              <a:t>curae</a:t>
            </a:r>
            <a:r>
              <a:rPr lang="pt-BR" sz="3600" dirty="0"/>
              <a:t>; </a:t>
            </a:r>
            <a:r>
              <a:rPr lang="pt-BR" sz="3600" dirty="0" err="1"/>
              <a:t>Aenean</a:t>
            </a:r>
            <a:r>
              <a:rPr lang="pt-BR" sz="3600" dirty="0"/>
              <a:t> </a:t>
            </a:r>
            <a:r>
              <a:rPr lang="pt-BR" sz="3600" dirty="0" err="1"/>
              <a:t>finibus</a:t>
            </a:r>
            <a:r>
              <a:rPr lang="pt-BR" sz="3600" dirty="0"/>
              <a:t> erat </a:t>
            </a:r>
            <a:r>
              <a:rPr lang="pt-BR" sz="3600" dirty="0" err="1"/>
              <a:t>arcu</a:t>
            </a:r>
            <a:r>
              <a:rPr lang="pt-BR" sz="3600" dirty="0"/>
              <a:t>, ac </a:t>
            </a:r>
            <a:r>
              <a:rPr lang="pt-BR" sz="3600" dirty="0" err="1"/>
              <a:t>commodo</a:t>
            </a:r>
            <a:r>
              <a:rPr lang="pt-BR" sz="3600" dirty="0"/>
              <a:t> </a:t>
            </a:r>
            <a:r>
              <a:rPr lang="pt-BR" sz="3600" dirty="0" err="1"/>
              <a:t>tellus</a:t>
            </a:r>
            <a:r>
              <a:rPr lang="pt-BR" sz="3600" dirty="0"/>
              <a:t> </a:t>
            </a:r>
            <a:r>
              <a:rPr lang="pt-BR" sz="3600" dirty="0" err="1"/>
              <a:t>efficitur</a:t>
            </a:r>
            <a:r>
              <a:rPr lang="pt-BR" sz="3600" dirty="0"/>
              <a:t> ac. Nunc ante justo, </a:t>
            </a:r>
            <a:r>
              <a:rPr lang="pt-BR" sz="3600" dirty="0" err="1"/>
              <a:t>molestie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sollicitudin</a:t>
            </a:r>
            <a:r>
              <a:rPr lang="pt-BR" sz="3600" dirty="0"/>
              <a:t> eu, </a:t>
            </a:r>
            <a:r>
              <a:rPr lang="pt-BR" sz="3600" dirty="0" err="1"/>
              <a:t>malesuada</a:t>
            </a:r>
            <a:r>
              <a:rPr lang="pt-BR" sz="3600" dirty="0"/>
              <a:t> </a:t>
            </a:r>
            <a:r>
              <a:rPr lang="pt-BR" sz="3600" dirty="0" err="1"/>
              <a:t>at</a:t>
            </a:r>
            <a:r>
              <a:rPr lang="pt-BR" sz="3600" dirty="0"/>
              <a:t> </a:t>
            </a:r>
            <a:r>
              <a:rPr lang="pt-BR" sz="3600" dirty="0" err="1"/>
              <a:t>quam</a:t>
            </a:r>
            <a:r>
              <a:rPr lang="pt-BR" sz="3600" dirty="0"/>
              <a:t>. </a:t>
            </a:r>
            <a:r>
              <a:rPr lang="pt-BR" sz="3600" dirty="0" err="1"/>
              <a:t>Maecenas</a:t>
            </a:r>
            <a:r>
              <a:rPr lang="pt-BR" sz="3600" dirty="0"/>
              <a:t> </a:t>
            </a:r>
            <a:r>
              <a:rPr lang="pt-BR" sz="3600" dirty="0" err="1"/>
              <a:t>vehicula</a:t>
            </a:r>
            <a:r>
              <a:rPr lang="pt-BR" sz="3600" dirty="0"/>
              <a:t> </a:t>
            </a:r>
            <a:r>
              <a:rPr lang="pt-BR" sz="3600" dirty="0" err="1"/>
              <a:t>fringilla</a:t>
            </a:r>
            <a:r>
              <a:rPr lang="pt-BR" sz="3600" dirty="0"/>
              <a:t> leo.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eget</a:t>
            </a:r>
            <a:r>
              <a:rPr lang="pt-BR" sz="3600" dirty="0"/>
              <a:t> </a:t>
            </a:r>
            <a:r>
              <a:rPr lang="pt-BR" sz="3600" dirty="0" err="1"/>
              <a:t>nisl</a:t>
            </a:r>
            <a:r>
              <a:rPr lang="pt-BR" sz="3600" dirty="0"/>
              <a:t> eu </a:t>
            </a:r>
            <a:r>
              <a:rPr lang="pt-BR" sz="3600" dirty="0" err="1"/>
              <a:t>turpis</a:t>
            </a:r>
            <a:r>
              <a:rPr lang="pt-BR" sz="3600" dirty="0"/>
              <a:t> </a:t>
            </a:r>
            <a:r>
              <a:rPr lang="pt-BR" sz="3600" dirty="0" err="1"/>
              <a:t>sollicitudin</a:t>
            </a:r>
            <a:r>
              <a:rPr lang="pt-BR" sz="3600" dirty="0"/>
              <a:t> </a:t>
            </a:r>
            <a:r>
              <a:rPr lang="pt-BR" sz="3600" dirty="0" err="1"/>
              <a:t>scelerisque</a:t>
            </a:r>
            <a:r>
              <a:rPr lang="pt-BR" sz="3600" dirty="0"/>
              <a:t> </a:t>
            </a:r>
            <a:r>
              <a:rPr lang="pt-BR" sz="3600" dirty="0" err="1"/>
              <a:t>egestas</a:t>
            </a:r>
            <a:r>
              <a:rPr lang="pt-BR" sz="3600" dirty="0"/>
              <a:t> ut </a:t>
            </a:r>
            <a:r>
              <a:rPr lang="pt-BR" sz="3600" dirty="0" err="1"/>
              <a:t>tellus</a:t>
            </a:r>
            <a:r>
              <a:rPr lang="pt-BR" sz="3600" dirty="0"/>
              <a:t>. </a:t>
            </a:r>
            <a:r>
              <a:rPr lang="pt-BR" sz="3600" dirty="0" err="1"/>
              <a:t>Cras</a:t>
            </a:r>
            <a:r>
              <a:rPr lang="pt-BR" sz="3600" dirty="0"/>
              <a:t> porta vitae </a:t>
            </a:r>
            <a:r>
              <a:rPr lang="pt-BR" sz="3600" dirty="0" err="1"/>
              <a:t>neque</a:t>
            </a:r>
            <a:r>
              <a:rPr lang="pt-BR" sz="3600" dirty="0"/>
              <a:t> quis porta. </a:t>
            </a:r>
            <a:r>
              <a:rPr lang="pt-BR" sz="3600" dirty="0" err="1"/>
              <a:t>Quisque</a:t>
            </a:r>
            <a:r>
              <a:rPr lang="pt-BR" sz="3600" dirty="0"/>
              <a:t> </a:t>
            </a:r>
            <a:r>
              <a:rPr lang="pt-BR" sz="3600" dirty="0" err="1"/>
              <a:t>luctus</a:t>
            </a:r>
            <a:r>
              <a:rPr lang="pt-BR" sz="3600" dirty="0"/>
              <a:t> </a:t>
            </a:r>
            <a:r>
              <a:rPr lang="pt-BR" sz="3600" dirty="0" err="1"/>
              <a:t>sagittis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. </a:t>
            </a:r>
            <a:r>
              <a:rPr lang="pt-BR" sz="3600" dirty="0" err="1"/>
              <a:t>Integer</a:t>
            </a:r>
            <a:r>
              <a:rPr lang="pt-BR" sz="3600" dirty="0"/>
              <a:t> </a:t>
            </a:r>
            <a:r>
              <a:rPr lang="pt-BR" sz="3600" dirty="0" err="1"/>
              <a:t>fringilla</a:t>
            </a:r>
            <a:r>
              <a:rPr lang="pt-BR" sz="3600" dirty="0"/>
              <a:t> </a:t>
            </a:r>
            <a:r>
              <a:rPr lang="pt-BR" sz="3600" dirty="0" err="1"/>
              <a:t>diam</a:t>
            </a:r>
            <a:r>
              <a:rPr lang="pt-BR" sz="3600" dirty="0"/>
              <a:t> </a:t>
            </a:r>
            <a:r>
              <a:rPr lang="pt-BR" sz="3600" dirty="0" err="1"/>
              <a:t>ex</a:t>
            </a:r>
            <a:r>
              <a:rPr lang="pt-BR" sz="3600" dirty="0"/>
              <a:t>, </a:t>
            </a:r>
            <a:r>
              <a:rPr lang="pt-BR" sz="3600" dirty="0" err="1"/>
              <a:t>scelerisque</a:t>
            </a:r>
            <a:r>
              <a:rPr lang="pt-BR" sz="3600" dirty="0"/>
              <a:t> </a:t>
            </a:r>
            <a:r>
              <a:rPr lang="pt-BR" sz="3600" dirty="0" err="1"/>
              <a:t>hendrerit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 </a:t>
            </a:r>
            <a:r>
              <a:rPr lang="pt-BR" sz="3600" dirty="0" err="1"/>
              <a:t>laoreet</a:t>
            </a:r>
            <a:r>
              <a:rPr lang="pt-BR" sz="3600" dirty="0"/>
              <a:t> a. </a:t>
            </a:r>
            <a:r>
              <a:rPr lang="pt-BR" sz="3600" dirty="0" err="1"/>
              <a:t>Maecenas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diam</a:t>
            </a:r>
            <a:r>
              <a:rPr lang="pt-BR" sz="3600" dirty="0"/>
              <a:t> ut justo </a:t>
            </a:r>
            <a:r>
              <a:rPr lang="pt-BR" sz="3600" dirty="0" err="1"/>
              <a:t>ornare</a:t>
            </a:r>
            <a:r>
              <a:rPr lang="pt-BR" sz="3600" dirty="0"/>
              <a:t> gravida. </a:t>
            </a:r>
          </a:p>
          <a:p>
            <a:pPr algn="just"/>
            <a:r>
              <a:rPr lang="pt-BR" sz="3600" dirty="0"/>
              <a:t>	</a:t>
            </a:r>
            <a:r>
              <a:rPr lang="pt-BR" sz="3600" dirty="0" err="1"/>
              <a:t>Pellentesque</a:t>
            </a:r>
            <a:r>
              <a:rPr lang="pt-BR" sz="3600" dirty="0"/>
              <a:t> non </a:t>
            </a:r>
            <a:r>
              <a:rPr lang="pt-BR" sz="3600" dirty="0" err="1"/>
              <a:t>euismod</a:t>
            </a:r>
            <a:r>
              <a:rPr lang="pt-BR" sz="3600" dirty="0"/>
              <a:t> </a:t>
            </a:r>
            <a:r>
              <a:rPr lang="pt-BR" sz="3600" dirty="0" err="1"/>
              <a:t>ligula</a:t>
            </a:r>
            <a:r>
              <a:rPr lang="pt-BR" sz="3600" dirty="0"/>
              <a:t>, in </a:t>
            </a:r>
            <a:r>
              <a:rPr lang="pt-BR" sz="3600" dirty="0" err="1"/>
              <a:t>malesuada</a:t>
            </a:r>
            <a:r>
              <a:rPr lang="pt-BR" sz="3600" dirty="0"/>
              <a:t> justo. </a:t>
            </a:r>
            <a:r>
              <a:rPr lang="pt-BR" sz="3600" dirty="0" err="1"/>
              <a:t>Proin</a:t>
            </a:r>
            <a:r>
              <a:rPr lang="pt-BR" sz="3600" dirty="0"/>
              <a:t> </a:t>
            </a:r>
            <a:r>
              <a:rPr lang="pt-BR" sz="3600" dirty="0" err="1"/>
              <a:t>vestibulum</a:t>
            </a:r>
            <a:r>
              <a:rPr lang="pt-BR" sz="3600" dirty="0"/>
              <a:t> </a:t>
            </a:r>
            <a:r>
              <a:rPr lang="pt-BR" sz="3600" dirty="0" err="1"/>
              <a:t>tortor</a:t>
            </a:r>
            <a:r>
              <a:rPr lang="pt-BR" sz="3600" dirty="0"/>
              <a:t> </a:t>
            </a:r>
            <a:r>
              <a:rPr lang="pt-BR" sz="3600" dirty="0" err="1"/>
              <a:t>dignissim</a:t>
            </a:r>
            <a:r>
              <a:rPr lang="pt-BR" sz="3600" dirty="0"/>
              <a:t> </a:t>
            </a:r>
            <a:r>
              <a:rPr lang="pt-BR" sz="3600" dirty="0" err="1"/>
              <a:t>orci</a:t>
            </a:r>
            <a:r>
              <a:rPr lang="pt-BR" sz="3600" dirty="0"/>
              <a:t> </a:t>
            </a:r>
            <a:r>
              <a:rPr lang="pt-BR" sz="3600" dirty="0" err="1"/>
              <a:t>faucibus</a:t>
            </a:r>
            <a:r>
              <a:rPr lang="pt-BR" sz="3600" dirty="0"/>
              <a:t>, in porta </a:t>
            </a:r>
            <a:r>
              <a:rPr lang="pt-BR" sz="3600" dirty="0" err="1"/>
              <a:t>risus</a:t>
            </a:r>
            <a:r>
              <a:rPr lang="pt-BR" sz="3600" dirty="0"/>
              <a:t> </a:t>
            </a:r>
            <a:r>
              <a:rPr lang="pt-BR" sz="3600" dirty="0" err="1"/>
              <a:t>malesuada</a:t>
            </a:r>
            <a:r>
              <a:rPr lang="pt-BR" sz="3600" dirty="0"/>
              <a:t>. </a:t>
            </a:r>
            <a:r>
              <a:rPr lang="pt-BR" sz="3600" dirty="0" err="1"/>
              <a:t>Donec</a:t>
            </a:r>
            <a:r>
              <a:rPr lang="pt-BR" sz="3600" dirty="0"/>
              <a:t> tempus </a:t>
            </a:r>
            <a:r>
              <a:rPr lang="pt-BR" sz="3600" dirty="0" err="1"/>
              <a:t>tellus</a:t>
            </a:r>
            <a:r>
              <a:rPr lang="pt-BR" sz="3600" dirty="0"/>
              <a:t> in magna </a:t>
            </a:r>
            <a:r>
              <a:rPr lang="pt-BR" sz="3600" dirty="0" err="1"/>
              <a:t>mollis</a:t>
            </a:r>
            <a:r>
              <a:rPr lang="pt-BR" sz="3600" dirty="0"/>
              <a:t> </a:t>
            </a:r>
            <a:r>
              <a:rPr lang="pt-BR" sz="3600" dirty="0" err="1"/>
              <a:t>consectetur</a:t>
            </a:r>
            <a:r>
              <a:rPr lang="pt-BR" sz="3600" dirty="0"/>
              <a:t>. </a:t>
            </a:r>
            <a:r>
              <a:rPr lang="pt-BR" sz="3600" dirty="0" err="1"/>
              <a:t>Donec</a:t>
            </a:r>
            <a:r>
              <a:rPr lang="pt-BR" sz="3600" dirty="0"/>
              <a:t> </a:t>
            </a:r>
            <a:r>
              <a:rPr lang="pt-BR" sz="3600" dirty="0" err="1"/>
              <a:t>tristique</a:t>
            </a:r>
            <a:r>
              <a:rPr lang="pt-BR" sz="3600" dirty="0"/>
              <a:t> et libero vitae </a:t>
            </a:r>
            <a:r>
              <a:rPr lang="pt-BR" sz="3600" dirty="0" err="1"/>
              <a:t>sollicitudin</a:t>
            </a:r>
            <a:r>
              <a:rPr lang="pt-BR" sz="3600" dirty="0"/>
              <a:t>. </a:t>
            </a:r>
            <a:r>
              <a:rPr lang="pt-BR" sz="3600" dirty="0" err="1"/>
              <a:t>Vivamus</a:t>
            </a:r>
            <a:r>
              <a:rPr lang="pt-BR" sz="3600" dirty="0"/>
              <a:t> </a:t>
            </a:r>
            <a:r>
              <a:rPr lang="pt-BR" sz="3600" dirty="0" err="1"/>
              <a:t>diam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, </a:t>
            </a:r>
            <a:r>
              <a:rPr lang="pt-BR" sz="3600" dirty="0" err="1"/>
              <a:t>vestibulum</a:t>
            </a:r>
            <a:r>
              <a:rPr lang="pt-BR" sz="3600" dirty="0"/>
              <a:t> vitae </a:t>
            </a:r>
            <a:r>
              <a:rPr lang="pt-BR" sz="3600" dirty="0" err="1"/>
              <a:t>rhoncus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, </a:t>
            </a:r>
            <a:r>
              <a:rPr lang="pt-BR" sz="3600" dirty="0" err="1"/>
              <a:t>lacinia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 </a:t>
            </a:r>
            <a:r>
              <a:rPr lang="pt-BR" sz="3600" dirty="0" err="1"/>
              <a:t>enim</a:t>
            </a:r>
            <a:r>
              <a:rPr lang="pt-BR" sz="3600" dirty="0"/>
              <a:t>. Nam </a:t>
            </a:r>
            <a:r>
              <a:rPr lang="pt-BR" sz="3600" dirty="0" err="1"/>
              <a:t>varius</a:t>
            </a:r>
            <a:r>
              <a:rPr lang="pt-BR" sz="3600" dirty="0"/>
              <a:t> massa </a:t>
            </a:r>
            <a:r>
              <a:rPr lang="pt-BR" sz="3600" dirty="0" err="1"/>
              <a:t>tortor</a:t>
            </a:r>
            <a:r>
              <a:rPr lang="pt-BR" sz="3600" dirty="0"/>
              <a:t>, </a:t>
            </a:r>
            <a:r>
              <a:rPr lang="pt-BR" sz="3600" dirty="0" err="1"/>
              <a:t>convallis</a:t>
            </a:r>
            <a:r>
              <a:rPr lang="pt-BR" sz="3600" dirty="0"/>
              <a:t> </a:t>
            </a:r>
            <a:r>
              <a:rPr lang="pt-BR" sz="3600" dirty="0" err="1"/>
              <a:t>finibus</a:t>
            </a:r>
            <a:r>
              <a:rPr lang="pt-BR" sz="3600" dirty="0"/>
              <a:t> est </a:t>
            </a:r>
            <a:r>
              <a:rPr lang="pt-BR" sz="3600" dirty="0" err="1"/>
              <a:t>vulputate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. </a:t>
            </a:r>
            <a:r>
              <a:rPr lang="pt-BR" sz="3600" dirty="0" err="1"/>
              <a:t>Integer</a:t>
            </a:r>
            <a:r>
              <a:rPr lang="pt-BR" sz="3600" dirty="0"/>
              <a:t> </a:t>
            </a:r>
            <a:r>
              <a:rPr lang="pt-BR" sz="3600" dirty="0" err="1"/>
              <a:t>semper</a:t>
            </a:r>
            <a:r>
              <a:rPr lang="pt-BR" sz="3600" dirty="0"/>
              <a:t>, </a:t>
            </a:r>
            <a:r>
              <a:rPr lang="pt-BR" sz="3600" dirty="0" err="1"/>
              <a:t>tellus</a:t>
            </a:r>
            <a:r>
              <a:rPr lang="pt-BR" sz="3600" dirty="0"/>
              <a:t>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interdum</a:t>
            </a:r>
            <a:r>
              <a:rPr lang="pt-BR" sz="3600" dirty="0"/>
              <a:t> </a:t>
            </a:r>
            <a:r>
              <a:rPr lang="pt-BR" sz="3600" dirty="0" err="1"/>
              <a:t>congue</a:t>
            </a:r>
            <a:r>
              <a:rPr lang="pt-BR" sz="3600" dirty="0"/>
              <a:t>, </a:t>
            </a:r>
            <a:r>
              <a:rPr lang="pt-BR" sz="3600" dirty="0" err="1"/>
              <a:t>sapien</a:t>
            </a:r>
            <a:r>
              <a:rPr lang="pt-BR" sz="3600" dirty="0"/>
              <a:t> </a:t>
            </a:r>
            <a:r>
              <a:rPr lang="pt-BR" sz="3600" dirty="0" err="1"/>
              <a:t>lorem</a:t>
            </a:r>
            <a:r>
              <a:rPr lang="pt-BR" sz="3600" dirty="0"/>
              <a:t> </a:t>
            </a:r>
            <a:r>
              <a:rPr lang="pt-BR" sz="3600" dirty="0" err="1"/>
              <a:t>aliquet</a:t>
            </a:r>
            <a:r>
              <a:rPr lang="pt-BR" sz="3600" dirty="0"/>
              <a:t> erat, </a:t>
            </a:r>
            <a:r>
              <a:rPr lang="pt-BR" sz="3600" dirty="0" err="1"/>
              <a:t>vehicula</a:t>
            </a:r>
            <a:r>
              <a:rPr lang="pt-BR" sz="3600" dirty="0"/>
              <a:t> </a:t>
            </a:r>
            <a:r>
              <a:rPr lang="pt-BR" sz="3600" dirty="0" err="1"/>
              <a:t>viverra</a:t>
            </a:r>
            <a:r>
              <a:rPr lang="pt-BR" sz="3600" dirty="0"/>
              <a:t> </a:t>
            </a:r>
            <a:r>
              <a:rPr lang="pt-BR" sz="3600" dirty="0" err="1"/>
              <a:t>felis</a:t>
            </a:r>
            <a:r>
              <a:rPr lang="pt-BR" sz="3600" dirty="0"/>
              <a:t> ante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</a:t>
            </a:r>
            <a:r>
              <a:rPr lang="pt-BR" sz="3600" dirty="0" err="1"/>
              <a:t>Mauris</a:t>
            </a:r>
            <a:r>
              <a:rPr lang="pt-BR" sz="3600" dirty="0"/>
              <a:t> </a:t>
            </a:r>
            <a:r>
              <a:rPr lang="pt-BR" sz="3600" dirty="0" err="1"/>
              <a:t>enim</a:t>
            </a:r>
            <a:r>
              <a:rPr lang="pt-BR" sz="3600" dirty="0"/>
              <a:t> </a:t>
            </a:r>
            <a:r>
              <a:rPr lang="pt-BR" sz="3600" dirty="0" err="1"/>
              <a:t>orci</a:t>
            </a:r>
            <a:r>
              <a:rPr lang="pt-BR" sz="3600" dirty="0"/>
              <a:t>, </a:t>
            </a:r>
            <a:r>
              <a:rPr lang="pt-BR" sz="3600" dirty="0" err="1"/>
              <a:t>ornare</a:t>
            </a:r>
            <a:r>
              <a:rPr lang="pt-BR" sz="3600" dirty="0"/>
              <a:t> ut </a:t>
            </a:r>
            <a:r>
              <a:rPr lang="pt-BR" sz="3600" dirty="0" err="1"/>
              <a:t>efficitur</a:t>
            </a:r>
            <a:r>
              <a:rPr lang="pt-BR" sz="3600" dirty="0"/>
              <a:t> et, </a:t>
            </a:r>
            <a:r>
              <a:rPr lang="pt-BR" sz="3600" dirty="0" err="1"/>
              <a:t>laoreet</a:t>
            </a:r>
            <a:r>
              <a:rPr lang="pt-BR" sz="3600" dirty="0"/>
              <a:t> in </a:t>
            </a:r>
            <a:r>
              <a:rPr lang="pt-BR" sz="3600" dirty="0" err="1"/>
              <a:t>dui</a:t>
            </a:r>
            <a:r>
              <a:rPr lang="pt-BR" sz="3600" dirty="0"/>
              <a:t>. </a:t>
            </a:r>
            <a:r>
              <a:rPr lang="pt-BR" sz="3600" dirty="0" err="1"/>
              <a:t>Vestibulum</a:t>
            </a:r>
            <a:r>
              <a:rPr lang="pt-BR" sz="3600" dirty="0"/>
              <a:t> </a:t>
            </a:r>
            <a:r>
              <a:rPr lang="pt-BR" sz="3600" dirty="0" err="1"/>
              <a:t>malesuada</a:t>
            </a:r>
            <a:r>
              <a:rPr lang="pt-BR" sz="3600" dirty="0"/>
              <a:t> </a:t>
            </a:r>
            <a:r>
              <a:rPr lang="pt-BR" sz="3600" dirty="0" err="1"/>
              <a:t>egestas</a:t>
            </a:r>
            <a:r>
              <a:rPr lang="pt-BR" sz="3600" dirty="0"/>
              <a:t> ipsum et </a:t>
            </a:r>
            <a:r>
              <a:rPr lang="pt-BR" sz="3600" dirty="0" err="1"/>
              <a:t>commodo</a:t>
            </a:r>
            <a:r>
              <a:rPr lang="pt-BR" sz="3600" dirty="0"/>
              <a:t>.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placerat</a:t>
            </a:r>
            <a:r>
              <a:rPr lang="pt-BR" sz="3600" dirty="0"/>
              <a:t> </a:t>
            </a:r>
            <a:r>
              <a:rPr lang="pt-BR" sz="3600" dirty="0" err="1"/>
              <a:t>facilisis</a:t>
            </a:r>
            <a:r>
              <a:rPr lang="pt-BR" sz="3600" dirty="0"/>
              <a:t> </a:t>
            </a:r>
            <a:r>
              <a:rPr lang="pt-BR" sz="3600" dirty="0" err="1"/>
              <a:t>lacus</a:t>
            </a:r>
            <a:r>
              <a:rPr lang="pt-BR" sz="3600" dirty="0"/>
              <a:t>, </a:t>
            </a:r>
            <a:r>
              <a:rPr lang="pt-BR" sz="3600" dirty="0" err="1"/>
              <a:t>fringilla</a:t>
            </a:r>
            <a:r>
              <a:rPr lang="pt-BR" sz="3600" dirty="0"/>
              <a:t> </a:t>
            </a:r>
            <a:r>
              <a:rPr lang="pt-BR" sz="3600" dirty="0" err="1"/>
              <a:t>lobortis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 </a:t>
            </a:r>
            <a:r>
              <a:rPr lang="pt-BR" sz="3600" dirty="0" err="1"/>
              <a:t>condimentum</a:t>
            </a:r>
            <a:r>
              <a:rPr lang="pt-BR" sz="3600" dirty="0"/>
              <a:t> non.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98D2053-8251-7645-F096-CEA21819AB1D}"/>
              </a:ext>
            </a:extLst>
          </p:cNvPr>
          <p:cNvSpPr txBox="1"/>
          <p:nvPr/>
        </p:nvSpPr>
        <p:spPr>
          <a:xfrm>
            <a:off x="16559213" y="27617979"/>
            <a:ext cx="15122524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pt-BR" sz="6000" b="1" dirty="0"/>
              <a:t>CONCLUSÕES</a:t>
            </a:r>
          </a:p>
          <a:p>
            <a:pPr algn="just"/>
            <a:r>
              <a:rPr lang="pt-BR" sz="3600" b="1" dirty="0"/>
              <a:t>	 SUGESTÃO: FONTE MAIOR QUE 36 PT. </a:t>
            </a:r>
            <a:r>
              <a:rPr lang="pt-BR" sz="3600" dirty="0" err="1"/>
              <a:t>Lorem</a:t>
            </a:r>
            <a:r>
              <a:rPr lang="pt-BR" sz="3600" dirty="0"/>
              <a:t> 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arcu</a:t>
            </a:r>
            <a:r>
              <a:rPr lang="pt-BR" sz="3600" dirty="0"/>
              <a:t>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 </a:t>
            </a:r>
            <a:r>
              <a:rPr lang="pt-BR" sz="3600" dirty="0" err="1"/>
              <a:t>feugiat</a:t>
            </a:r>
            <a:r>
              <a:rPr lang="pt-BR" sz="3600" dirty="0"/>
              <a:t> </a:t>
            </a:r>
            <a:r>
              <a:rPr lang="pt-BR" sz="3600" dirty="0" err="1"/>
              <a:t>tristique</a:t>
            </a:r>
            <a:r>
              <a:rPr lang="pt-BR" sz="3600" dirty="0"/>
              <a:t>. Etiam </a:t>
            </a:r>
            <a:r>
              <a:rPr lang="pt-BR" sz="3600" dirty="0" err="1"/>
              <a:t>blandit</a:t>
            </a:r>
            <a:r>
              <a:rPr lang="pt-BR" sz="3600" dirty="0"/>
              <a:t> </a:t>
            </a:r>
            <a:r>
              <a:rPr lang="pt-BR" sz="3600" dirty="0" err="1"/>
              <a:t>iaculis</a:t>
            </a:r>
            <a:r>
              <a:rPr lang="pt-BR" sz="3600" dirty="0"/>
              <a:t> </a:t>
            </a:r>
            <a:r>
              <a:rPr lang="pt-BR" sz="3600" dirty="0" err="1"/>
              <a:t>enim</a:t>
            </a:r>
            <a:r>
              <a:rPr lang="pt-BR" sz="3600" dirty="0"/>
              <a:t>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congue</a:t>
            </a:r>
            <a:r>
              <a:rPr lang="pt-BR" sz="3600" dirty="0"/>
              <a:t>. </a:t>
            </a:r>
            <a:r>
              <a:rPr lang="pt-BR" sz="3600" dirty="0" err="1"/>
              <a:t>Vestibulum</a:t>
            </a:r>
            <a:r>
              <a:rPr lang="pt-BR" sz="3600" dirty="0"/>
              <a:t> ante ipsum </a:t>
            </a:r>
            <a:r>
              <a:rPr lang="pt-BR" sz="3600" dirty="0" err="1"/>
              <a:t>primis</a:t>
            </a:r>
            <a:r>
              <a:rPr lang="pt-BR" sz="3600" dirty="0"/>
              <a:t> in </a:t>
            </a:r>
            <a:r>
              <a:rPr lang="pt-BR" sz="3600" dirty="0" err="1"/>
              <a:t>faucibus</a:t>
            </a:r>
            <a:r>
              <a:rPr lang="pt-BR" sz="3600" dirty="0"/>
              <a:t> </a:t>
            </a:r>
            <a:r>
              <a:rPr lang="pt-BR" sz="3600" dirty="0" err="1"/>
              <a:t>orci</a:t>
            </a:r>
            <a:r>
              <a:rPr lang="pt-BR" sz="3600" dirty="0"/>
              <a:t> </a:t>
            </a:r>
            <a:r>
              <a:rPr lang="pt-BR" sz="3600" dirty="0" err="1"/>
              <a:t>luctus</a:t>
            </a:r>
            <a:r>
              <a:rPr lang="pt-BR" sz="3600" dirty="0"/>
              <a:t> et </a:t>
            </a:r>
            <a:r>
              <a:rPr lang="pt-BR" sz="3600" dirty="0" err="1"/>
              <a:t>ultrices</a:t>
            </a:r>
            <a:r>
              <a:rPr lang="pt-BR" sz="3600" dirty="0"/>
              <a:t> </a:t>
            </a:r>
            <a:r>
              <a:rPr lang="pt-BR" sz="3600" dirty="0" err="1"/>
              <a:t>posuere</a:t>
            </a:r>
            <a:r>
              <a:rPr lang="pt-BR" sz="3600" dirty="0"/>
              <a:t> </a:t>
            </a:r>
            <a:r>
              <a:rPr lang="pt-BR" sz="3600" dirty="0" err="1"/>
              <a:t>cubilia</a:t>
            </a:r>
            <a:r>
              <a:rPr lang="pt-BR" sz="3600" dirty="0"/>
              <a:t> </a:t>
            </a:r>
            <a:r>
              <a:rPr lang="pt-BR" sz="3600" dirty="0" err="1"/>
              <a:t>curae</a:t>
            </a:r>
            <a:r>
              <a:rPr lang="pt-BR" sz="3600" dirty="0"/>
              <a:t>; </a:t>
            </a:r>
            <a:r>
              <a:rPr lang="pt-BR" sz="3600" dirty="0" err="1"/>
              <a:t>Aenean</a:t>
            </a:r>
            <a:r>
              <a:rPr lang="pt-BR" sz="3600" dirty="0"/>
              <a:t> </a:t>
            </a:r>
            <a:r>
              <a:rPr lang="pt-BR" sz="3600" dirty="0" err="1"/>
              <a:t>finibus</a:t>
            </a:r>
            <a:r>
              <a:rPr lang="pt-BR" sz="3600" dirty="0"/>
              <a:t> erat </a:t>
            </a:r>
            <a:r>
              <a:rPr lang="pt-BR" sz="3600" dirty="0" err="1"/>
              <a:t>arcu</a:t>
            </a:r>
            <a:r>
              <a:rPr lang="pt-BR" sz="3600" dirty="0"/>
              <a:t>, ac </a:t>
            </a:r>
            <a:r>
              <a:rPr lang="pt-BR" sz="3600" dirty="0" err="1"/>
              <a:t>commodo</a:t>
            </a:r>
            <a:r>
              <a:rPr lang="pt-BR" sz="3600" dirty="0"/>
              <a:t> </a:t>
            </a:r>
            <a:r>
              <a:rPr lang="pt-BR" sz="3600" dirty="0" err="1"/>
              <a:t>tellus</a:t>
            </a:r>
            <a:r>
              <a:rPr lang="pt-BR" sz="3600" dirty="0"/>
              <a:t> </a:t>
            </a:r>
            <a:r>
              <a:rPr lang="pt-BR" sz="3600" dirty="0" err="1"/>
              <a:t>efficitur</a:t>
            </a:r>
            <a:r>
              <a:rPr lang="pt-BR" sz="3600" dirty="0"/>
              <a:t> ac. Nunc ante justo, </a:t>
            </a:r>
            <a:r>
              <a:rPr lang="pt-BR" sz="3600" dirty="0" err="1"/>
              <a:t>molestie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sollicitudin</a:t>
            </a:r>
            <a:r>
              <a:rPr lang="pt-BR" sz="3600" dirty="0"/>
              <a:t> eu, </a:t>
            </a:r>
            <a:r>
              <a:rPr lang="pt-BR" sz="3600" dirty="0" err="1"/>
              <a:t>malesuada</a:t>
            </a:r>
            <a:r>
              <a:rPr lang="pt-BR" sz="3600" dirty="0"/>
              <a:t> </a:t>
            </a:r>
            <a:r>
              <a:rPr lang="pt-BR" sz="3600" dirty="0" err="1"/>
              <a:t>at</a:t>
            </a:r>
            <a:r>
              <a:rPr lang="pt-BR" sz="3600" dirty="0"/>
              <a:t> </a:t>
            </a:r>
            <a:r>
              <a:rPr lang="pt-BR" sz="3600" dirty="0" err="1"/>
              <a:t>quam</a:t>
            </a:r>
            <a:r>
              <a:rPr lang="pt-BR" sz="3600" dirty="0"/>
              <a:t>. </a:t>
            </a:r>
            <a:r>
              <a:rPr lang="pt-BR" sz="3600" dirty="0" err="1"/>
              <a:t>Maecenas</a:t>
            </a:r>
            <a:r>
              <a:rPr lang="pt-BR" sz="3600" dirty="0"/>
              <a:t> </a:t>
            </a:r>
            <a:r>
              <a:rPr lang="pt-BR" sz="3600" dirty="0" err="1"/>
              <a:t>vehicula</a:t>
            </a:r>
            <a:r>
              <a:rPr lang="pt-BR" sz="3600" dirty="0"/>
              <a:t> </a:t>
            </a:r>
            <a:r>
              <a:rPr lang="pt-BR" sz="3600" dirty="0" err="1"/>
              <a:t>fringilla</a:t>
            </a:r>
            <a:r>
              <a:rPr lang="pt-BR" sz="3600" dirty="0"/>
              <a:t> leo.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eget</a:t>
            </a:r>
            <a:r>
              <a:rPr lang="pt-BR" sz="3600" dirty="0"/>
              <a:t> </a:t>
            </a:r>
            <a:r>
              <a:rPr lang="pt-BR" sz="3600" dirty="0" err="1"/>
              <a:t>nisl</a:t>
            </a:r>
            <a:r>
              <a:rPr lang="pt-BR" sz="3600" dirty="0"/>
              <a:t> eu </a:t>
            </a:r>
            <a:r>
              <a:rPr lang="pt-BR" sz="3600" dirty="0" err="1"/>
              <a:t>turpis</a:t>
            </a:r>
            <a:r>
              <a:rPr lang="pt-BR" sz="3600" dirty="0"/>
              <a:t> </a:t>
            </a:r>
            <a:r>
              <a:rPr lang="pt-BR" sz="3600" dirty="0" err="1"/>
              <a:t>sollicitudin</a:t>
            </a:r>
            <a:r>
              <a:rPr lang="pt-BR" sz="3600" dirty="0"/>
              <a:t> </a:t>
            </a:r>
            <a:r>
              <a:rPr lang="pt-BR" sz="3600" dirty="0" err="1"/>
              <a:t>scelerisque</a:t>
            </a:r>
            <a:r>
              <a:rPr lang="pt-BR" sz="3600" dirty="0"/>
              <a:t> </a:t>
            </a:r>
            <a:r>
              <a:rPr lang="pt-BR" sz="3600" dirty="0" err="1"/>
              <a:t>egestas</a:t>
            </a:r>
            <a:r>
              <a:rPr lang="pt-BR" sz="3600" dirty="0"/>
              <a:t> ut </a:t>
            </a:r>
            <a:r>
              <a:rPr lang="pt-BR" sz="3600" dirty="0" err="1"/>
              <a:t>tellus</a:t>
            </a:r>
            <a:r>
              <a:rPr lang="pt-BR" sz="3600" dirty="0"/>
              <a:t>. </a:t>
            </a:r>
            <a:r>
              <a:rPr lang="pt-BR" sz="3600" dirty="0" err="1"/>
              <a:t>Cras</a:t>
            </a:r>
            <a:r>
              <a:rPr lang="pt-BR" sz="3600" dirty="0"/>
              <a:t> porta vitae </a:t>
            </a:r>
            <a:r>
              <a:rPr lang="pt-BR" sz="3600" dirty="0" err="1"/>
              <a:t>neque</a:t>
            </a:r>
            <a:r>
              <a:rPr lang="pt-BR" sz="3600" dirty="0"/>
              <a:t> quis porta. </a:t>
            </a:r>
            <a:r>
              <a:rPr lang="pt-BR" sz="3600" dirty="0" err="1"/>
              <a:t>Quisque</a:t>
            </a:r>
            <a:r>
              <a:rPr lang="pt-BR" sz="3600" dirty="0"/>
              <a:t> </a:t>
            </a:r>
            <a:r>
              <a:rPr lang="pt-BR" sz="3600" dirty="0" err="1"/>
              <a:t>luctus</a:t>
            </a:r>
            <a:r>
              <a:rPr lang="pt-BR" sz="3600" dirty="0"/>
              <a:t> </a:t>
            </a:r>
            <a:r>
              <a:rPr lang="pt-BR" sz="3600" dirty="0" err="1"/>
              <a:t>sagittis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. </a:t>
            </a:r>
            <a:r>
              <a:rPr lang="pt-BR" sz="3600" dirty="0" err="1"/>
              <a:t>Integer</a:t>
            </a:r>
            <a:r>
              <a:rPr lang="pt-BR" sz="3600" dirty="0"/>
              <a:t> </a:t>
            </a:r>
            <a:r>
              <a:rPr lang="pt-BR" sz="3600" dirty="0" err="1"/>
              <a:t>fringilla</a:t>
            </a:r>
            <a:r>
              <a:rPr lang="pt-BR" sz="3600" dirty="0"/>
              <a:t> </a:t>
            </a:r>
            <a:r>
              <a:rPr lang="pt-BR" sz="3600" dirty="0" err="1"/>
              <a:t>diam</a:t>
            </a:r>
            <a:r>
              <a:rPr lang="pt-BR" sz="3600" dirty="0"/>
              <a:t> </a:t>
            </a:r>
            <a:r>
              <a:rPr lang="pt-BR" sz="3600" dirty="0" err="1"/>
              <a:t>ex</a:t>
            </a:r>
            <a:r>
              <a:rPr lang="pt-BR" sz="3600" dirty="0"/>
              <a:t>, </a:t>
            </a:r>
            <a:r>
              <a:rPr lang="pt-BR" sz="3600" dirty="0" err="1"/>
              <a:t>scelerisque</a:t>
            </a:r>
            <a:r>
              <a:rPr lang="pt-BR" sz="3600" dirty="0"/>
              <a:t> </a:t>
            </a:r>
            <a:r>
              <a:rPr lang="pt-BR" sz="3600" dirty="0" err="1"/>
              <a:t>hendrerit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 </a:t>
            </a:r>
            <a:r>
              <a:rPr lang="pt-BR" sz="3600" dirty="0" err="1"/>
              <a:t>laoreet</a:t>
            </a:r>
            <a:r>
              <a:rPr lang="pt-BR" sz="3600" dirty="0"/>
              <a:t> a. </a:t>
            </a:r>
            <a:r>
              <a:rPr lang="pt-BR" sz="3600" dirty="0" err="1"/>
              <a:t>Maecenas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diam</a:t>
            </a:r>
            <a:r>
              <a:rPr lang="pt-BR" sz="3600" dirty="0"/>
              <a:t> ut justo </a:t>
            </a:r>
            <a:r>
              <a:rPr lang="pt-BR" sz="3600" dirty="0" err="1"/>
              <a:t>ornare</a:t>
            </a:r>
            <a:r>
              <a:rPr lang="pt-BR" sz="3600" dirty="0"/>
              <a:t> gravida. </a:t>
            </a:r>
          </a:p>
        </p:txBody>
      </p:sp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02D4887D-13C1-2027-C873-EB6ED903B9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0366024"/>
              </p:ext>
            </p:extLst>
          </p:nvPr>
        </p:nvGraphicFramePr>
        <p:xfrm>
          <a:off x="17819688" y="7676124"/>
          <a:ext cx="12593383" cy="7020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2" name="Agrupar 41">
            <a:extLst>
              <a:ext uri="{FF2B5EF4-FFF2-40B4-BE49-F238E27FC236}">
                <a16:creationId xmlns:a16="http://schemas.microsoft.com/office/drawing/2014/main" id="{01A85ED4-582A-1CA6-27B4-A49CE51E4AC5}"/>
              </a:ext>
            </a:extLst>
          </p:cNvPr>
          <p:cNvGrpSpPr/>
          <p:nvPr/>
        </p:nvGrpSpPr>
        <p:grpSpPr>
          <a:xfrm>
            <a:off x="1068900" y="16190745"/>
            <a:ext cx="14334339" cy="13377022"/>
            <a:chOff x="852064" y="13574357"/>
            <a:chExt cx="14334339" cy="13377022"/>
          </a:xfrm>
        </p:grpSpPr>
        <p:grpSp>
          <p:nvGrpSpPr>
            <p:cNvPr id="26" name="Agrupar 25">
              <a:extLst>
                <a:ext uri="{FF2B5EF4-FFF2-40B4-BE49-F238E27FC236}">
                  <a16:creationId xmlns:a16="http://schemas.microsoft.com/office/drawing/2014/main" id="{FEC14198-0626-ACB5-1E09-3C06BBB6F919}"/>
                </a:ext>
              </a:extLst>
            </p:cNvPr>
            <p:cNvGrpSpPr/>
            <p:nvPr/>
          </p:nvGrpSpPr>
          <p:grpSpPr>
            <a:xfrm>
              <a:off x="852064" y="13574358"/>
              <a:ext cx="8373321" cy="6172065"/>
              <a:chOff x="1174879" y="13574357"/>
              <a:chExt cx="6588301" cy="4856307"/>
            </a:xfrm>
          </p:grpSpPr>
          <p:pic>
            <p:nvPicPr>
              <p:cNvPr id="27" name="Imagem 26" descr="Pássaro em cima de superfície marrom&#10;&#10;Descrição gerada automaticamente">
                <a:extLst>
                  <a:ext uri="{FF2B5EF4-FFF2-40B4-BE49-F238E27FC236}">
                    <a16:creationId xmlns:a16="http://schemas.microsoft.com/office/drawing/2014/main" id="{1D021AE5-69E0-C881-2BF9-C1EED4089A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3179" y="13574357"/>
                <a:ext cx="6530001" cy="435204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CAE0A5DF-B85C-77C6-FA70-D69E7A515335}"/>
                  </a:ext>
                </a:extLst>
              </p:cNvPr>
              <p:cNvSpPr txBox="1"/>
              <p:nvPr/>
            </p:nvSpPr>
            <p:spPr>
              <a:xfrm>
                <a:off x="1174879" y="18018984"/>
                <a:ext cx="6530001" cy="411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i="1" dirty="0" err="1"/>
                  <a:t>Charadrius</a:t>
                </a:r>
                <a:r>
                  <a:rPr lang="pt-BR" sz="2800" i="1" dirty="0"/>
                  <a:t> </a:t>
                </a:r>
                <a:r>
                  <a:rPr lang="pt-BR" sz="2800" i="1" dirty="0" err="1"/>
                  <a:t>bicinctu</a:t>
                </a:r>
                <a:r>
                  <a:rPr lang="pt-BR" sz="2800" i="1" dirty="0"/>
                  <a:t> – Fonte: wikimedia.org</a:t>
                </a:r>
                <a:endParaRPr lang="pt-BR" sz="2800" dirty="0"/>
              </a:p>
            </p:txBody>
          </p:sp>
        </p:grpSp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id="{5A49E06C-C191-957C-5331-19666A4D2827}"/>
                </a:ext>
              </a:extLst>
            </p:cNvPr>
            <p:cNvGrpSpPr/>
            <p:nvPr/>
          </p:nvGrpSpPr>
          <p:grpSpPr>
            <a:xfrm>
              <a:off x="10081002" y="13574357"/>
              <a:ext cx="5105400" cy="6808555"/>
              <a:chOff x="10383324" y="13468428"/>
              <a:chExt cx="5105400" cy="6808555"/>
            </a:xfrm>
          </p:grpSpPr>
          <p:pic>
            <p:nvPicPr>
              <p:cNvPr id="23" name="Imagem 22" descr="Pássaro em cima de pedra&#10;&#10;Descrição gerada automaticamente com confiança baixa">
                <a:extLst>
                  <a:ext uri="{FF2B5EF4-FFF2-40B4-BE49-F238E27FC236}">
                    <a16:creationId xmlns:a16="http://schemas.microsoft.com/office/drawing/2014/main" id="{6B0EC593-C720-3896-309F-635A5366F5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83324" y="13468428"/>
                <a:ext cx="5105400" cy="5705475"/>
              </a:xfrm>
              <a:prstGeom prst="rect">
                <a:avLst/>
              </a:prstGeom>
            </p:spPr>
          </p:pic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0691D058-3183-4F17-4F28-3F9D53F65499}"/>
                  </a:ext>
                </a:extLst>
              </p:cNvPr>
              <p:cNvSpPr txBox="1"/>
              <p:nvPr/>
            </p:nvSpPr>
            <p:spPr>
              <a:xfrm>
                <a:off x="10637157" y="19322876"/>
                <a:ext cx="459773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i="1" dirty="0"/>
                  <a:t>Anodorhynchus </a:t>
                </a:r>
                <a:r>
                  <a:rPr lang="pt-BR" sz="2800" i="1" dirty="0" err="1"/>
                  <a:t>hyacinthinus</a:t>
                </a:r>
                <a:endParaRPr lang="pt-BR" sz="2800" i="1" dirty="0"/>
              </a:p>
              <a:p>
                <a:pPr algn="ctr"/>
                <a:r>
                  <a:rPr lang="pt-BR" sz="2800" i="1" dirty="0"/>
                  <a:t>Fonte: wikimedia.org</a:t>
                </a:r>
              </a:p>
            </p:txBody>
          </p:sp>
        </p:grpSp>
        <p:grpSp>
          <p:nvGrpSpPr>
            <p:cNvPr id="34" name="Agrupar 33">
              <a:extLst>
                <a:ext uri="{FF2B5EF4-FFF2-40B4-BE49-F238E27FC236}">
                  <a16:creationId xmlns:a16="http://schemas.microsoft.com/office/drawing/2014/main" id="{3A2E248A-C048-1221-D4E8-AFB09C9D951E}"/>
                </a:ext>
              </a:extLst>
            </p:cNvPr>
            <p:cNvGrpSpPr/>
            <p:nvPr/>
          </p:nvGrpSpPr>
          <p:grpSpPr>
            <a:xfrm>
              <a:off x="7058402" y="20467450"/>
              <a:ext cx="8128001" cy="6066261"/>
              <a:chOff x="7058402" y="20467450"/>
              <a:chExt cx="8128001" cy="6066261"/>
            </a:xfrm>
          </p:grpSpPr>
          <p:pic>
            <p:nvPicPr>
              <p:cNvPr id="30" name="Imagem 29" descr="Pássaro colorido na cabeça&#10;&#10;Descrição gerada automaticamente">
                <a:extLst>
                  <a:ext uri="{FF2B5EF4-FFF2-40B4-BE49-F238E27FC236}">
                    <a16:creationId xmlns:a16="http://schemas.microsoft.com/office/drawing/2014/main" id="{B4647737-7FA3-1414-08B3-2011985B85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8402" y="20467450"/>
                <a:ext cx="8128000" cy="5416550"/>
              </a:xfrm>
              <a:prstGeom prst="rect">
                <a:avLst/>
              </a:prstGeom>
            </p:spPr>
          </p:pic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B1AFAFB1-E1DF-BFA4-9C7D-807E93258D8F}"/>
                  </a:ext>
                </a:extLst>
              </p:cNvPr>
              <p:cNvSpPr txBox="1"/>
              <p:nvPr/>
            </p:nvSpPr>
            <p:spPr>
              <a:xfrm>
                <a:off x="7058403" y="26010491"/>
                <a:ext cx="8128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i="1" dirty="0"/>
                  <a:t>Amazona </a:t>
                </a:r>
                <a:r>
                  <a:rPr lang="pt-BR" sz="2800" i="1" dirty="0" err="1"/>
                  <a:t>aestiva</a:t>
                </a:r>
                <a:r>
                  <a:rPr lang="pt-BR" sz="2800" i="1" dirty="0"/>
                  <a:t> - Fonte: wikimedia.org</a:t>
                </a:r>
              </a:p>
            </p:txBody>
          </p:sp>
        </p:grpSp>
        <p:grpSp>
          <p:nvGrpSpPr>
            <p:cNvPr id="41" name="Agrupar 40">
              <a:extLst>
                <a:ext uri="{FF2B5EF4-FFF2-40B4-BE49-F238E27FC236}">
                  <a16:creationId xmlns:a16="http://schemas.microsoft.com/office/drawing/2014/main" id="{8F4C70F6-D3B0-531E-4455-F167F7F4586D}"/>
                </a:ext>
              </a:extLst>
            </p:cNvPr>
            <p:cNvGrpSpPr/>
            <p:nvPr/>
          </p:nvGrpSpPr>
          <p:grpSpPr>
            <a:xfrm>
              <a:off x="1174879" y="20467450"/>
              <a:ext cx="4935079" cy="6483929"/>
              <a:chOff x="1174879" y="20467450"/>
              <a:chExt cx="4935079" cy="6483929"/>
            </a:xfrm>
          </p:grpSpPr>
          <p:pic>
            <p:nvPicPr>
              <p:cNvPr id="36" name="Imagem 35" descr="Pássaro no galho da árvore&#10;&#10;Descrição gerada automaticamente">
                <a:extLst>
                  <a:ext uri="{FF2B5EF4-FFF2-40B4-BE49-F238E27FC236}">
                    <a16:creationId xmlns:a16="http://schemas.microsoft.com/office/drawing/2014/main" id="{6CE5ECC3-F39D-2DCE-BA8E-84780F090E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879" y="20467450"/>
                <a:ext cx="4935079" cy="5416550"/>
              </a:xfrm>
              <a:prstGeom prst="rect">
                <a:avLst/>
              </a:prstGeom>
            </p:spPr>
          </p:pic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DEEEC5FC-9D58-3908-578A-92B621895C57}"/>
                  </a:ext>
                </a:extLst>
              </p:cNvPr>
              <p:cNvSpPr txBox="1"/>
              <p:nvPr/>
            </p:nvSpPr>
            <p:spPr>
              <a:xfrm>
                <a:off x="1174879" y="25997272"/>
                <a:ext cx="493507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i="1" dirty="0" err="1"/>
                  <a:t>Caracara</a:t>
                </a:r>
                <a:r>
                  <a:rPr lang="pt-BR" sz="2800" i="1" dirty="0"/>
                  <a:t> Plancus</a:t>
                </a:r>
              </a:p>
              <a:p>
                <a:pPr algn="ctr"/>
                <a:r>
                  <a:rPr lang="pt-BR" sz="2800" i="1" dirty="0"/>
                  <a:t>Fonte: wikimedia.org</a:t>
                </a:r>
              </a:p>
            </p:txBody>
          </p:sp>
        </p:grp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45EA0FB-C8E0-601D-741B-CD6506971AC3}"/>
              </a:ext>
            </a:extLst>
          </p:cNvPr>
          <p:cNvSpPr txBox="1"/>
          <p:nvPr/>
        </p:nvSpPr>
        <p:spPr>
          <a:xfrm>
            <a:off x="717550" y="7586204"/>
            <a:ext cx="15122524" cy="8048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pt-BR" sz="6000" b="1" dirty="0"/>
              <a:t>INTRODUÇÃO</a:t>
            </a:r>
          </a:p>
          <a:p>
            <a:pPr algn="just"/>
            <a:r>
              <a:rPr lang="pt-BR" sz="3600" dirty="0"/>
              <a:t>	</a:t>
            </a:r>
            <a:r>
              <a:rPr lang="pt-BR" sz="3600" b="1" dirty="0"/>
              <a:t>SUGESTÃO: FONTE MAIOR QUE 36 PT. </a:t>
            </a:r>
            <a:r>
              <a:rPr lang="pt-BR" sz="3600" dirty="0" err="1"/>
              <a:t>Lorem</a:t>
            </a:r>
            <a:r>
              <a:rPr lang="pt-BR" sz="3600" dirty="0"/>
              <a:t> 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arcu</a:t>
            </a:r>
            <a:r>
              <a:rPr lang="pt-BR" sz="3600" dirty="0"/>
              <a:t>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 </a:t>
            </a:r>
            <a:r>
              <a:rPr lang="pt-BR" sz="3600" dirty="0" err="1"/>
              <a:t>feugiat</a:t>
            </a:r>
            <a:r>
              <a:rPr lang="pt-BR" sz="3600" dirty="0"/>
              <a:t> </a:t>
            </a:r>
            <a:r>
              <a:rPr lang="pt-BR" sz="3600" dirty="0" err="1"/>
              <a:t>tristique</a:t>
            </a:r>
            <a:r>
              <a:rPr lang="pt-BR" sz="3600" dirty="0"/>
              <a:t>. Etiam </a:t>
            </a:r>
            <a:r>
              <a:rPr lang="pt-BR" sz="3600" dirty="0" err="1"/>
              <a:t>blandit</a:t>
            </a:r>
            <a:r>
              <a:rPr lang="pt-BR" sz="3600" dirty="0"/>
              <a:t> </a:t>
            </a:r>
            <a:r>
              <a:rPr lang="pt-BR" sz="3600" dirty="0" err="1"/>
              <a:t>iaculis</a:t>
            </a:r>
            <a:r>
              <a:rPr lang="pt-BR" sz="3600" dirty="0"/>
              <a:t> </a:t>
            </a:r>
            <a:r>
              <a:rPr lang="pt-BR" sz="3600" dirty="0" err="1"/>
              <a:t>enim</a:t>
            </a:r>
            <a:r>
              <a:rPr lang="pt-BR" sz="3600" dirty="0"/>
              <a:t>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congue</a:t>
            </a:r>
            <a:r>
              <a:rPr lang="pt-BR" sz="3600" dirty="0"/>
              <a:t>. </a:t>
            </a:r>
            <a:r>
              <a:rPr lang="pt-BR" sz="3600" dirty="0" err="1"/>
              <a:t>Vestibulum</a:t>
            </a:r>
            <a:r>
              <a:rPr lang="pt-BR" sz="3600" dirty="0"/>
              <a:t> ante ipsum </a:t>
            </a:r>
            <a:r>
              <a:rPr lang="pt-BR" sz="3600" dirty="0" err="1"/>
              <a:t>primis</a:t>
            </a:r>
            <a:r>
              <a:rPr lang="pt-BR" sz="3600" dirty="0"/>
              <a:t> in </a:t>
            </a:r>
            <a:r>
              <a:rPr lang="pt-BR" sz="3600" dirty="0" err="1"/>
              <a:t>faucibus</a:t>
            </a:r>
            <a:r>
              <a:rPr lang="pt-BR" sz="3600" dirty="0"/>
              <a:t> </a:t>
            </a:r>
            <a:r>
              <a:rPr lang="pt-BR" sz="3600" dirty="0" err="1"/>
              <a:t>orci</a:t>
            </a:r>
            <a:r>
              <a:rPr lang="pt-BR" sz="3600" dirty="0"/>
              <a:t> </a:t>
            </a:r>
            <a:r>
              <a:rPr lang="pt-BR" sz="3600" dirty="0" err="1"/>
              <a:t>luctus</a:t>
            </a:r>
            <a:r>
              <a:rPr lang="pt-BR" sz="3600" dirty="0"/>
              <a:t> et </a:t>
            </a:r>
            <a:r>
              <a:rPr lang="pt-BR" sz="3600" dirty="0" err="1"/>
              <a:t>ultrices</a:t>
            </a:r>
            <a:r>
              <a:rPr lang="pt-BR" sz="3600" dirty="0"/>
              <a:t> </a:t>
            </a:r>
            <a:r>
              <a:rPr lang="pt-BR" sz="3600" dirty="0" err="1"/>
              <a:t>posuere</a:t>
            </a:r>
            <a:r>
              <a:rPr lang="pt-BR" sz="3600" dirty="0"/>
              <a:t> </a:t>
            </a:r>
            <a:r>
              <a:rPr lang="pt-BR" sz="3600" dirty="0" err="1"/>
              <a:t>cubilia</a:t>
            </a:r>
            <a:r>
              <a:rPr lang="pt-BR" sz="3600" dirty="0"/>
              <a:t> </a:t>
            </a:r>
            <a:r>
              <a:rPr lang="pt-BR" sz="3600" dirty="0" err="1"/>
              <a:t>curae</a:t>
            </a:r>
            <a:r>
              <a:rPr lang="pt-BR" sz="3600" dirty="0"/>
              <a:t>; </a:t>
            </a:r>
            <a:r>
              <a:rPr lang="pt-BR" sz="3600" dirty="0" err="1"/>
              <a:t>Aenean</a:t>
            </a:r>
            <a:r>
              <a:rPr lang="pt-BR" sz="3600" dirty="0"/>
              <a:t> </a:t>
            </a:r>
            <a:r>
              <a:rPr lang="pt-BR" sz="3600" dirty="0" err="1"/>
              <a:t>finibus</a:t>
            </a:r>
            <a:r>
              <a:rPr lang="pt-BR" sz="3600" dirty="0"/>
              <a:t> erat </a:t>
            </a:r>
            <a:r>
              <a:rPr lang="pt-BR" sz="3600" dirty="0" err="1"/>
              <a:t>arcu</a:t>
            </a:r>
            <a:r>
              <a:rPr lang="pt-BR" sz="3600" dirty="0"/>
              <a:t>, ac </a:t>
            </a:r>
            <a:r>
              <a:rPr lang="pt-BR" sz="3600" dirty="0" err="1"/>
              <a:t>commodo</a:t>
            </a:r>
            <a:r>
              <a:rPr lang="pt-BR" sz="3600" dirty="0"/>
              <a:t> </a:t>
            </a:r>
            <a:r>
              <a:rPr lang="pt-BR" sz="3600" dirty="0" err="1"/>
              <a:t>tellus</a:t>
            </a:r>
            <a:r>
              <a:rPr lang="pt-BR" sz="3600" dirty="0"/>
              <a:t> </a:t>
            </a:r>
            <a:r>
              <a:rPr lang="pt-BR" sz="3600" dirty="0" err="1"/>
              <a:t>efficitur</a:t>
            </a:r>
            <a:r>
              <a:rPr lang="pt-BR" sz="3600" dirty="0"/>
              <a:t> ac. Nunc ante justo, </a:t>
            </a:r>
            <a:r>
              <a:rPr lang="pt-BR" sz="3600" dirty="0" err="1"/>
              <a:t>molestie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sollicitudin</a:t>
            </a:r>
            <a:r>
              <a:rPr lang="pt-BR" sz="3600" dirty="0"/>
              <a:t> eu, </a:t>
            </a:r>
            <a:r>
              <a:rPr lang="pt-BR" sz="3600" dirty="0" err="1"/>
              <a:t>malesuada</a:t>
            </a:r>
            <a:r>
              <a:rPr lang="pt-BR" sz="3600" dirty="0"/>
              <a:t> </a:t>
            </a:r>
            <a:r>
              <a:rPr lang="pt-BR" sz="3600" dirty="0" err="1"/>
              <a:t>at</a:t>
            </a:r>
            <a:r>
              <a:rPr lang="pt-BR" sz="3600" dirty="0"/>
              <a:t> </a:t>
            </a:r>
            <a:r>
              <a:rPr lang="pt-BR" sz="3600" dirty="0" err="1"/>
              <a:t>quam</a:t>
            </a:r>
            <a:r>
              <a:rPr lang="pt-BR" sz="3600" dirty="0"/>
              <a:t>. </a:t>
            </a:r>
            <a:r>
              <a:rPr lang="pt-BR" sz="3600" dirty="0" err="1"/>
              <a:t>Maecenas</a:t>
            </a:r>
            <a:r>
              <a:rPr lang="pt-BR" sz="3600" dirty="0"/>
              <a:t> </a:t>
            </a:r>
            <a:r>
              <a:rPr lang="pt-BR" sz="3600" dirty="0" err="1"/>
              <a:t>vehicula</a:t>
            </a:r>
            <a:r>
              <a:rPr lang="pt-BR" sz="3600" dirty="0"/>
              <a:t> </a:t>
            </a:r>
            <a:r>
              <a:rPr lang="pt-BR" sz="3600" dirty="0" err="1"/>
              <a:t>fringilla</a:t>
            </a:r>
            <a:r>
              <a:rPr lang="pt-BR" sz="3600" dirty="0"/>
              <a:t> leo.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eget</a:t>
            </a:r>
            <a:r>
              <a:rPr lang="pt-BR" sz="3600" dirty="0"/>
              <a:t> </a:t>
            </a:r>
            <a:r>
              <a:rPr lang="pt-BR" sz="3600" dirty="0" err="1"/>
              <a:t>nisl</a:t>
            </a:r>
            <a:r>
              <a:rPr lang="pt-BR" sz="3600" dirty="0"/>
              <a:t> eu </a:t>
            </a:r>
            <a:r>
              <a:rPr lang="pt-BR" sz="3600" dirty="0" err="1"/>
              <a:t>turpis</a:t>
            </a:r>
            <a:r>
              <a:rPr lang="pt-BR" sz="3600" dirty="0"/>
              <a:t> </a:t>
            </a:r>
            <a:r>
              <a:rPr lang="pt-BR" sz="3600" dirty="0" err="1"/>
              <a:t>sollicitudin</a:t>
            </a:r>
            <a:r>
              <a:rPr lang="pt-BR" sz="3600" dirty="0"/>
              <a:t> </a:t>
            </a:r>
            <a:r>
              <a:rPr lang="pt-BR" sz="3600" dirty="0" err="1"/>
              <a:t>scelerisque</a:t>
            </a:r>
            <a:r>
              <a:rPr lang="pt-BR" sz="3600" dirty="0"/>
              <a:t> </a:t>
            </a:r>
            <a:r>
              <a:rPr lang="pt-BR" sz="3600" dirty="0" err="1"/>
              <a:t>egestas</a:t>
            </a:r>
            <a:r>
              <a:rPr lang="pt-BR" sz="3600" dirty="0"/>
              <a:t> ut </a:t>
            </a:r>
            <a:r>
              <a:rPr lang="pt-BR" sz="3600" dirty="0" err="1"/>
              <a:t>tellus</a:t>
            </a:r>
            <a:r>
              <a:rPr lang="pt-BR" sz="3600" dirty="0"/>
              <a:t>. </a:t>
            </a:r>
            <a:r>
              <a:rPr lang="pt-BR" sz="3600" dirty="0" err="1"/>
              <a:t>Cras</a:t>
            </a:r>
            <a:r>
              <a:rPr lang="pt-BR" sz="3600" dirty="0"/>
              <a:t> porta vitae </a:t>
            </a:r>
            <a:r>
              <a:rPr lang="pt-BR" sz="3600" dirty="0" err="1"/>
              <a:t>neque</a:t>
            </a:r>
            <a:r>
              <a:rPr lang="pt-BR" sz="3600" dirty="0"/>
              <a:t> quis porta. </a:t>
            </a:r>
            <a:r>
              <a:rPr lang="pt-BR" sz="3600" dirty="0" err="1"/>
              <a:t>Quisque</a:t>
            </a:r>
            <a:r>
              <a:rPr lang="pt-BR" sz="3600" dirty="0"/>
              <a:t> </a:t>
            </a:r>
            <a:r>
              <a:rPr lang="pt-BR" sz="3600" dirty="0" err="1"/>
              <a:t>luctus</a:t>
            </a:r>
            <a:r>
              <a:rPr lang="pt-BR" sz="3600" dirty="0"/>
              <a:t> </a:t>
            </a:r>
            <a:r>
              <a:rPr lang="pt-BR" sz="3600" dirty="0" err="1"/>
              <a:t>sagittis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. </a:t>
            </a:r>
            <a:r>
              <a:rPr lang="pt-BR" sz="3600" dirty="0" err="1"/>
              <a:t>Integer</a:t>
            </a:r>
            <a:r>
              <a:rPr lang="pt-BR" sz="3600" dirty="0"/>
              <a:t> </a:t>
            </a:r>
            <a:r>
              <a:rPr lang="pt-BR" sz="3600" dirty="0" err="1"/>
              <a:t>fringilla</a:t>
            </a:r>
            <a:r>
              <a:rPr lang="pt-BR" sz="3600" dirty="0"/>
              <a:t> </a:t>
            </a:r>
            <a:r>
              <a:rPr lang="pt-BR" sz="3600" dirty="0" err="1"/>
              <a:t>diam</a:t>
            </a:r>
            <a:r>
              <a:rPr lang="pt-BR" sz="3600" dirty="0"/>
              <a:t> </a:t>
            </a:r>
            <a:r>
              <a:rPr lang="pt-BR" sz="3600" dirty="0" err="1"/>
              <a:t>ex</a:t>
            </a:r>
            <a:r>
              <a:rPr lang="pt-BR" sz="3600" dirty="0"/>
              <a:t>, </a:t>
            </a:r>
            <a:r>
              <a:rPr lang="pt-BR" sz="3600" dirty="0" err="1"/>
              <a:t>scelerisque</a:t>
            </a:r>
            <a:r>
              <a:rPr lang="pt-BR" sz="3600" dirty="0"/>
              <a:t> </a:t>
            </a:r>
            <a:r>
              <a:rPr lang="pt-BR" sz="3600" dirty="0" err="1"/>
              <a:t>hendrerit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 </a:t>
            </a:r>
            <a:r>
              <a:rPr lang="pt-BR" sz="3600" dirty="0" err="1"/>
              <a:t>laoreet</a:t>
            </a:r>
            <a:r>
              <a:rPr lang="pt-BR" sz="3600" dirty="0"/>
              <a:t> a. </a:t>
            </a:r>
            <a:r>
              <a:rPr lang="pt-BR" sz="3600" dirty="0" err="1"/>
              <a:t>Maecenas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diam</a:t>
            </a:r>
            <a:r>
              <a:rPr lang="pt-BR" sz="3600" dirty="0"/>
              <a:t> ut justo </a:t>
            </a:r>
            <a:r>
              <a:rPr lang="pt-BR" sz="3600" dirty="0" err="1"/>
              <a:t>ornare</a:t>
            </a:r>
            <a:r>
              <a:rPr lang="pt-BR" sz="3600" dirty="0"/>
              <a:t> gravida. </a:t>
            </a:r>
            <a:r>
              <a:rPr lang="pt-BR" sz="3600" dirty="0" err="1"/>
              <a:t>Pellentesque</a:t>
            </a:r>
            <a:r>
              <a:rPr lang="pt-BR" sz="3600" dirty="0"/>
              <a:t> non </a:t>
            </a:r>
            <a:r>
              <a:rPr lang="pt-BR" sz="3600" dirty="0" err="1"/>
              <a:t>euismod</a:t>
            </a:r>
            <a:r>
              <a:rPr lang="pt-BR" sz="3600" dirty="0"/>
              <a:t> </a:t>
            </a:r>
            <a:r>
              <a:rPr lang="pt-BR" sz="3600" dirty="0" err="1"/>
              <a:t>ligula</a:t>
            </a:r>
            <a:r>
              <a:rPr lang="pt-BR" sz="3600" dirty="0"/>
              <a:t>, in </a:t>
            </a:r>
            <a:r>
              <a:rPr lang="pt-BR" sz="3600" dirty="0" err="1"/>
              <a:t>malesuada</a:t>
            </a:r>
            <a:r>
              <a:rPr lang="pt-BR" sz="3600" dirty="0"/>
              <a:t> justo. </a:t>
            </a:r>
            <a:r>
              <a:rPr lang="pt-BR" sz="3600" dirty="0" err="1"/>
              <a:t>Proin</a:t>
            </a:r>
            <a:r>
              <a:rPr lang="pt-BR" sz="3600" dirty="0"/>
              <a:t> </a:t>
            </a:r>
            <a:r>
              <a:rPr lang="pt-BR" sz="3600" dirty="0" err="1"/>
              <a:t>vestibulum</a:t>
            </a:r>
            <a:r>
              <a:rPr lang="pt-BR" sz="3600" dirty="0"/>
              <a:t> </a:t>
            </a:r>
            <a:r>
              <a:rPr lang="pt-BR" sz="3600" dirty="0" err="1"/>
              <a:t>tortor</a:t>
            </a:r>
            <a:r>
              <a:rPr lang="pt-BR" sz="3600" dirty="0"/>
              <a:t> </a:t>
            </a:r>
            <a:r>
              <a:rPr lang="pt-BR" sz="3600" dirty="0" err="1"/>
              <a:t>dignissim</a:t>
            </a:r>
            <a:r>
              <a:rPr lang="pt-BR" sz="3600" dirty="0"/>
              <a:t> </a:t>
            </a:r>
            <a:r>
              <a:rPr lang="pt-BR" sz="3600" dirty="0" err="1"/>
              <a:t>orci</a:t>
            </a:r>
            <a:r>
              <a:rPr lang="pt-BR" sz="3600" dirty="0"/>
              <a:t> </a:t>
            </a:r>
            <a:r>
              <a:rPr lang="pt-BR" sz="3600" dirty="0" err="1"/>
              <a:t>faucibus</a:t>
            </a:r>
            <a:r>
              <a:rPr lang="pt-BR" sz="3600" dirty="0"/>
              <a:t>, in porta </a:t>
            </a:r>
            <a:r>
              <a:rPr lang="pt-BR" sz="3600" dirty="0" err="1"/>
              <a:t>risus</a:t>
            </a:r>
            <a:r>
              <a:rPr lang="pt-BR" sz="3600" dirty="0"/>
              <a:t> </a:t>
            </a:r>
            <a:r>
              <a:rPr lang="pt-BR" sz="3600" dirty="0" err="1"/>
              <a:t>malesuada</a:t>
            </a:r>
            <a:r>
              <a:rPr lang="pt-BR" sz="3600" dirty="0"/>
              <a:t>. </a:t>
            </a:r>
            <a:r>
              <a:rPr lang="pt-BR" sz="3600" dirty="0" err="1"/>
              <a:t>Donec</a:t>
            </a:r>
            <a:r>
              <a:rPr lang="pt-BR" sz="3600" dirty="0"/>
              <a:t> tempus </a:t>
            </a:r>
            <a:r>
              <a:rPr lang="pt-BR" sz="3600" dirty="0" err="1"/>
              <a:t>tellus</a:t>
            </a:r>
            <a:r>
              <a:rPr lang="pt-BR" sz="3600" dirty="0"/>
              <a:t> in magna </a:t>
            </a:r>
            <a:r>
              <a:rPr lang="pt-BR" sz="3600" dirty="0" err="1"/>
              <a:t>mollis</a:t>
            </a:r>
            <a:r>
              <a:rPr lang="pt-BR" sz="3600" dirty="0"/>
              <a:t> </a:t>
            </a:r>
            <a:r>
              <a:rPr lang="pt-BR" sz="3600" dirty="0" err="1"/>
              <a:t>consectetur</a:t>
            </a:r>
            <a:r>
              <a:rPr lang="pt-BR" sz="3600" dirty="0"/>
              <a:t>. 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E91DFF86-9601-F3EA-2CA5-2C5E13AA85EE}"/>
              </a:ext>
            </a:extLst>
          </p:cNvPr>
          <p:cNvCxnSpPr>
            <a:cxnSpLocks/>
          </p:cNvCxnSpPr>
          <p:nvPr/>
        </p:nvCxnSpPr>
        <p:spPr>
          <a:xfrm>
            <a:off x="717550" y="7200900"/>
            <a:ext cx="30964188" cy="0"/>
          </a:xfrm>
          <a:prstGeom prst="line">
            <a:avLst/>
          </a:prstGeom>
          <a:ln w="1016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ABC56136-2A09-1EF7-7BE1-5ECA3DB5A21A}"/>
              </a:ext>
            </a:extLst>
          </p:cNvPr>
          <p:cNvSpPr txBox="1"/>
          <p:nvPr/>
        </p:nvSpPr>
        <p:spPr>
          <a:xfrm>
            <a:off x="16559214" y="34558340"/>
            <a:ext cx="15122524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pt-BR" sz="6000" b="1" dirty="0"/>
              <a:t>BIBLIOGRAFIA</a:t>
            </a:r>
          </a:p>
          <a:p>
            <a:pPr algn="ctr"/>
            <a:r>
              <a:rPr lang="pt-BR" sz="3600" b="1" dirty="0"/>
              <a:t>	REGISTRAR APENAS A BIBLIOGRAFIA CITADA NO PÔSTER</a:t>
            </a:r>
          </a:p>
          <a:p>
            <a:pPr algn="just"/>
            <a:r>
              <a:rPr lang="pt-BR" sz="3600" dirty="0"/>
              <a:t>POSTER, Citada No. </a:t>
            </a:r>
            <a:r>
              <a:rPr lang="pt-BR" sz="3600" b="1" dirty="0"/>
              <a:t>“Registrar apenas a bibliografia citada no poster”. Campinas: Exemplo, 2022.</a:t>
            </a:r>
          </a:p>
          <a:p>
            <a:pPr algn="just"/>
            <a:r>
              <a:rPr lang="pt-BR" sz="3600" dirty="0"/>
              <a:t>POSTER, Citada No. </a:t>
            </a:r>
            <a:r>
              <a:rPr lang="pt-BR" sz="3600" b="1" dirty="0"/>
              <a:t>“Registrar apenas a bibliografia citada no poster”. Campinas: Exemplo, 2022. </a:t>
            </a:r>
            <a:endParaRPr lang="pt-BR" sz="3600" dirty="0"/>
          </a:p>
        </p:txBody>
      </p: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5C82C5C6-04F1-C178-580B-3D561B214765}"/>
              </a:ext>
            </a:extLst>
          </p:cNvPr>
          <p:cNvCxnSpPr>
            <a:cxnSpLocks/>
          </p:cNvCxnSpPr>
          <p:nvPr/>
        </p:nvCxnSpPr>
        <p:spPr>
          <a:xfrm>
            <a:off x="16559213" y="38995412"/>
            <a:ext cx="15122525" cy="0"/>
          </a:xfrm>
          <a:prstGeom prst="line">
            <a:avLst/>
          </a:prstGeom>
          <a:ln w="1016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186B144D-64B1-F4CA-782B-82343D94A925}"/>
              </a:ext>
            </a:extLst>
          </p:cNvPr>
          <p:cNvSpPr txBox="1"/>
          <p:nvPr/>
        </p:nvSpPr>
        <p:spPr>
          <a:xfrm>
            <a:off x="16198850" y="39262113"/>
            <a:ext cx="15122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pt-BR" sz="6000" b="1" dirty="0"/>
              <a:t>APOIO/AGRADECIMENTOS</a:t>
            </a:r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9F6C8DA9-9A32-B70B-D7F7-F2600AC3AE07}"/>
              </a:ext>
            </a:extLst>
          </p:cNvPr>
          <p:cNvGrpSpPr/>
          <p:nvPr/>
        </p:nvGrpSpPr>
        <p:grpSpPr>
          <a:xfrm>
            <a:off x="1244129" y="855418"/>
            <a:ext cx="3268018" cy="6132908"/>
            <a:chOff x="1168627" y="665955"/>
            <a:chExt cx="3419021" cy="6450914"/>
          </a:xfrm>
        </p:grpSpPr>
        <p:pic>
          <p:nvPicPr>
            <p:cNvPr id="35" name="Imagem 34" descr="Logo Congresso IC Unicamp">
              <a:extLst>
                <a:ext uri="{FF2B5EF4-FFF2-40B4-BE49-F238E27FC236}">
                  <a16:creationId xmlns:a16="http://schemas.microsoft.com/office/drawing/2014/main" id="{749E1F38-D87E-7E1C-C979-5934EB957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627" y="665955"/>
              <a:ext cx="3419021" cy="5105571"/>
            </a:xfrm>
            <a:prstGeom prst="rect">
              <a:avLst/>
            </a:prstGeom>
          </p:spPr>
        </p:pic>
        <p:pic>
          <p:nvPicPr>
            <p:cNvPr id="37" name="Imagem 36" descr="Uma imagem contendo bicicleta, trem, laranja, grande&#10;&#10;Descrição gerada automaticamente">
              <a:extLst>
                <a:ext uri="{FF2B5EF4-FFF2-40B4-BE49-F238E27FC236}">
                  <a16:creationId xmlns:a16="http://schemas.microsoft.com/office/drawing/2014/main" id="{C3B240A9-9EB1-7886-5177-1D7EE8EC2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6754" y="5764967"/>
              <a:ext cx="1205022" cy="1351902"/>
            </a:xfrm>
            <a:prstGeom prst="rect">
              <a:avLst/>
            </a:prstGeom>
          </p:spPr>
        </p:pic>
        <p:pic>
          <p:nvPicPr>
            <p:cNvPr id="38" name="Imagem 37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90743C0B-3BCA-381E-9FB2-88C343F98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8138" y="5900362"/>
              <a:ext cx="1591518" cy="11440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6869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0A4546D0-C2E6-1793-E9E6-7D267F4890BC}"/>
              </a:ext>
            </a:extLst>
          </p:cNvPr>
          <p:cNvSpPr txBox="1"/>
          <p:nvPr/>
        </p:nvSpPr>
        <p:spPr>
          <a:xfrm>
            <a:off x="5038725" y="1311538"/>
            <a:ext cx="266430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600" b="1" dirty="0"/>
              <a:t>INSTRUÇÕES PARA O USO DESTE MODELO – </a:t>
            </a:r>
            <a:r>
              <a:rPr lang="pt-BR" sz="9600" b="1" u="sng" dirty="0"/>
              <a:t>Não se esqueça de apagar este </a:t>
            </a:r>
            <a:r>
              <a:rPr lang="pt-BR" sz="9600" b="1" i="1" u="sng" dirty="0"/>
              <a:t>slide</a:t>
            </a:r>
            <a:endParaRPr lang="pt-BR" sz="9600" b="1" u="sng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B716A2F-2199-6268-836B-DCFDB9FA3267}"/>
              </a:ext>
            </a:extLst>
          </p:cNvPr>
          <p:cNvSpPr txBox="1"/>
          <p:nvPr/>
        </p:nvSpPr>
        <p:spPr>
          <a:xfrm>
            <a:off x="5038725" y="4406892"/>
            <a:ext cx="2556192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4400" b="1" dirty="0"/>
              <a:t>Fulano de Tal </a:t>
            </a:r>
            <a:r>
              <a:rPr lang="pt-BR" sz="4400" dirty="0"/>
              <a:t>(Sigla da Unidade, UNICAMP), Financiamento: PIBIC/CNPq, </a:t>
            </a:r>
            <a:r>
              <a:rPr lang="pt-BR" sz="4400" dirty="0" err="1"/>
              <a:t>Pesquisa-SAE</a:t>
            </a:r>
            <a:r>
              <a:rPr lang="pt-BR" sz="4400" dirty="0"/>
              <a:t>, FAPESP, EMBRAPA, etc.</a:t>
            </a:r>
          </a:p>
          <a:p>
            <a:pPr>
              <a:spcAft>
                <a:spcPts val="600"/>
              </a:spcAft>
            </a:pPr>
            <a:r>
              <a:rPr lang="pt-BR" sz="4400" b="1" i="1" dirty="0"/>
              <a:t>Palavras-Chave: Palavra-chave 1, Palavra-chave 2, Palavra-chave 3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45EA0FB-C8E0-601D-741B-CD6506971AC3}"/>
              </a:ext>
            </a:extLst>
          </p:cNvPr>
          <p:cNvSpPr txBox="1"/>
          <p:nvPr/>
        </p:nvSpPr>
        <p:spPr>
          <a:xfrm>
            <a:off x="717550" y="7586204"/>
            <a:ext cx="15122524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pt-BR" sz="6000" b="1" dirty="0"/>
              <a:t>AVISO</a:t>
            </a:r>
          </a:p>
          <a:p>
            <a:pPr algn="just"/>
            <a:r>
              <a:rPr lang="pt-BR" sz="5400" dirty="0"/>
              <a:t>	</a:t>
            </a:r>
            <a:r>
              <a:rPr lang="pt-BR" sz="4400" b="1" dirty="0"/>
              <a:t>ESTE MODELO É APENAS UMA </a:t>
            </a:r>
            <a:r>
              <a:rPr lang="pt-BR" sz="4400" b="1" u="sng" dirty="0"/>
              <a:t>SUGESTÃO</a:t>
            </a:r>
            <a:r>
              <a:rPr lang="pt-BR" sz="4400" b="1" dirty="0"/>
              <a:t> DE COMO ORGANIZAR/DIAGRAMAR SEU PÔSTER.</a:t>
            </a:r>
          </a:p>
          <a:p>
            <a:pPr algn="just"/>
            <a:r>
              <a:rPr lang="pt-BR" sz="4400" b="1" dirty="0"/>
              <a:t>	O USO DESTE MODELO </a:t>
            </a:r>
            <a:r>
              <a:rPr lang="pt-BR" sz="4400" b="1" u="sng" dirty="0"/>
              <a:t>NÃO É OBRIGATÓRIO.</a:t>
            </a:r>
            <a:endParaRPr lang="pt-BR" sz="4400" u="sng" dirty="0"/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E91DFF86-9601-F3EA-2CA5-2C5E13AA85EE}"/>
              </a:ext>
            </a:extLst>
          </p:cNvPr>
          <p:cNvCxnSpPr>
            <a:cxnSpLocks/>
          </p:cNvCxnSpPr>
          <p:nvPr/>
        </p:nvCxnSpPr>
        <p:spPr>
          <a:xfrm>
            <a:off x="717550" y="7200900"/>
            <a:ext cx="30964188" cy="0"/>
          </a:xfrm>
          <a:prstGeom prst="line">
            <a:avLst/>
          </a:prstGeom>
          <a:ln w="1016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5C82C5C6-04F1-C178-580B-3D561B214765}"/>
              </a:ext>
            </a:extLst>
          </p:cNvPr>
          <p:cNvCxnSpPr>
            <a:cxnSpLocks/>
          </p:cNvCxnSpPr>
          <p:nvPr/>
        </p:nvCxnSpPr>
        <p:spPr>
          <a:xfrm>
            <a:off x="717550" y="29054999"/>
            <a:ext cx="30964187" cy="0"/>
          </a:xfrm>
          <a:prstGeom prst="line">
            <a:avLst/>
          </a:prstGeom>
          <a:ln w="1016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186B144D-64B1-F4CA-782B-82343D94A925}"/>
              </a:ext>
            </a:extLst>
          </p:cNvPr>
          <p:cNvSpPr txBox="1"/>
          <p:nvPr/>
        </p:nvSpPr>
        <p:spPr>
          <a:xfrm>
            <a:off x="8637588" y="29233211"/>
            <a:ext cx="15122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pt-BR" sz="6000" b="1" dirty="0"/>
              <a:t>LOGOTIPOS INSTITUCIONAIS</a:t>
            </a:r>
          </a:p>
        </p:txBody>
      </p:sp>
      <p:pic>
        <p:nvPicPr>
          <p:cNvPr id="58" name="Imagem 57" descr="Uma imagem contendo Texto&#10;&#10;Descrição gerada automaticamente">
            <a:extLst>
              <a:ext uri="{FF2B5EF4-FFF2-40B4-BE49-F238E27FC236}">
                <a16:creationId xmlns:a16="http://schemas.microsoft.com/office/drawing/2014/main" id="{0C638C53-2781-DCF2-311B-D3168E6DA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31035678"/>
            <a:ext cx="3752850" cy="1571625"/>
          </a:xfrm>
          <a:prstGeom prst="rect">
            <a:avLst/>
          </a:prstGeom>
        </p:spPr>
      </p:pic>
      <p:pic>
        <p:nvPicPr>
          <p:cNvPr id="64" name="Imagem 63" descr="Logotipo, nome da empresa&#10;&#10;Descrição gerada automaticamente">
            <a:extLst>
              <a:ext uri="{FF2B5EF4-FFF2-40B4-BE49-F238E27FC236}">
                <a16:creationId xmlns:a16="http://schemas.microsoft.com/office/drawing/2014/main" id="{91019D9D-C989-6E21-00AD-F6D45E4D7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503" y="31006182"/>
            <a:ext cx="2303461" cy="1655818"/>
          </a:xfrm>
          <a:prstGeom prst="rect">
            <a:avLst/>
          </a:prstGeom>
        </p:spPr>
      </p:pic>
      <p:pic>
        <p:nvPicPr>
          <p:cNvPr id="66" name="Imagem 65" descr="Logotipo&#10;&#10;Descrição gerada automaticamente">
            <a:extLst>
              <a:ext uri="{FF2B5EF4-FFF2-40B4-BE49-F238E27FC236}">
                <a16:creationId xmlns:a16="http://schemas.microsoft.com/office/drawing/2014/main" id="{BE6637D8-EF3A-3D36-8ECE-5CB1A9C96A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813" y="31272882"/>
            <a:ext cx="4086224" cy="1258117"/>
          </a:xfrm>
          <a:prstGeom prst="rect">
            <a:avLst/>
          </a:prstGeom>
        </p:spPr>
      </p:pic>
      <p:pic>
        <p:nvPicPr>
          <p:cNvPr id="68" name="Imagem 67" descr="Placa de letreiro luminoso&#10;&#10;Descrição gerada automaticamente com confiança média">
            <a:extLst>
              <a:ext uri="{FF2B5EF4-FFF2-40B4-BE49-F238E27FC236}">
                <a16:creationId xmlns:a16="http://schemas.microsoft.com/office/drawing/2014/main" id="{A93F2B4C-58C9-D290-4623-C9FA95C669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33430036"/>
            <a:ext cx="3810000" cy="104775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F2EDA74-D952-1442-C68C-AC91361F0DD2}"/>
              </a:ext>
            </a:extLst>
          </p:cNvPr>
          <p:cNvSpPr txBox="1"/>
          <p:nvPr/>
        </p:nvSpPr>
        <p:spPr>
          <a:xfrm>
            <a:off x="16559213" y="7523163"/>
            <a:ext cx="15122524" cy="697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pt-BR" sz="6000" b="1" dirty="0"/>
              <a:t>APOIO/AGRADECIMENTOS</a:t>
            </a:r>
          </a:p>
          <a:p>
            <a:pPr algn="just"/>
            <a:r>
              <a:rPr lang="pt-BR" sz="5400" dirty="0"/>
              <a:t>	</a:t>
            </a:r>
            <a:r>
              <a:rPr lang="pt-BR" sz="4400" dirty="0"/>
              <a:t>Sinta-se à vontade para utilizar texto ou imagens para registrar a/s instituição/</a:t>
            </a:r>
            <a:r>
              <a:rPr lang="pt-BR" sz="4400" dirty="0" err="1"/>
              <a:t>ões</a:t>
            </a:r>
            <a:r>
              <a:rPr lang="pt-BR" sz="4400" dirty="0"/>
              <a:t> apoiadoras de sua pesquisa.</a:t>
            </a:r>
          </a:p>
          <a:p>
            <a:pPr algn="just"/>
            <a:r>
              <a:rPr lang="pt-BR" sz="4400" dirty="0"/>
              <a:t>	Prefira imagens </a:t>
            </a:r>
            <a:r>
              <a:rPr lang="pt-BR" sz="4400" b="1" u="sng" dirty="0"/>
              <a:t>com fundo transparente</a:t>
            </a:r>
            <a:r>
              <a:rPr lang="pt-BR" sz="4400" dirty="0"/>
              <a:t>. Os formatos de arquivo .PNG e .SVG são compatíveis com fundos transparentes. Imagens com fundo na cor branca ficam desagradáveis com fundos coloridos.</a:t>
            </a:r>
          </a:p>
          <a:p>
            <a:pPr algn="just"/>
            <a:r>
              <a:rPr lang="pt-BR" sz="4400" dirty="0"/>
              <a:t>	Prefira imagens </a:t>
            </a:r>
            <a:r>
              <a:rPr lang="pt-BR" sz="4400" b="1" u="sng" dirty="0"/>
              <a:t>com tamanho suficiente </a:t>
            </a:r>
            <a:r>
              <a:rPr lang="pt-BR" sz="4400" dirty="0"/>
              <a:t>para que fiquem em resolução adequada no pôster. Veja o exemplo abaixo: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C8832E3B-BB3C-72DC-7331-559BF045ED6E}"/>
              </a:ext>
            </a:extLst>
          </p:cNvPr>
          <p:cNvGrpSpPr/>
          <p:nvPr/>
        </p:nvGrpSpPr>
        <p:grpSpPr>
          <a:xfrm>
            <a:off x="16952759" y="15554460"/>
            <a:ext cx="14335432" cy="7505642"/>
            <a:chOff x="717550" y="23755918"/>
            <a:chExt cx="14335432" cy="7505642"/>
          </a:xfrm>
        </p:grpSpPr>
        <p:pic>
          <p:nvPicPr>
            <p:cNvPr id="10" name="Imagem 9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12734478-FE45-DB6E-4E94-60C82D132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4880" y="23768952"/>
              <a:ext cx="6406909" cy="4605537"/>
            </a:xfrm>
            <a:prstGeom prst="rect">
              <a:avLst/>
            </a:prstGeom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D08A35AA-1E70-393B-7FD3-D295B6E5129C}"/>
                </a:ext>
              </a:extLst>
            </p:cNvPr>
            <p:cNvSpPr txBox="1"/>
            <p:nvPr/>
          </p:nvSpPr>
          <p:spPr>
            <a:xfrm>
              <a:off x="717550" y="28953236"/>
              <a:ext cx="1433543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i="1" dirty="0"/>
                <a:t>Fig. 1: Na esquerda, uma imagem de tamanho adequado e fundo transparente, cujo tamanho original é de 2102x1511 pixels. Na direita, uma imagem de tamanho inadequado e fundo branco, cujo tamanho original é de 65x47 pixels.   </a:t>
              </a:r>
            </a:p>
          </p:txBody>
        </p: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5BDE330C-3CDB-DEEB-01F1-A3BAFB6AE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3618" y="23755918"/>
              <a:ext cx="6369364" cy="4605537"/>
            </a:xfrm>
            <a:prstGeom prst="rect">
              <a:avLst/>
            </a:prstGeom>
          </p:spPr>
        </p:pic>
      </p:grp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BD58C2A-9911-9DFD-6E61-A19BC2D0B7A4}"/>
              </a:ext>
            </a:extLst>
          </p:cNvPr>
          <p:cNvSpPr txBox="1"/>
          <p:nvPr/>
        </p:nvSpPr>
        <p:spPr>
          <a:xfrm>
            <a:off x="734436" y="11873659"/>
            <a:ext cx="15122524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pt-BR" sz="6000" b="1" dirty="0"/>
              <a:t>NOMES DOS AUTORES</a:t>
            </a:r>
          </a:p>
          <a:p>
            <a:pPr algn="just"/>
            <a:r>
              <a:rPr lang="pt-BR" sz="4400" dirty="0"/>
              <a:t>	</a:t>
            </a:r>
            <a:r>
              <a:rPr lang="pt-BR" sz="4400" b="1" dirty="0"/>
              <a:t>O nome do/a aluno/a deve estar em primeiro lugar; o do orientador em seguida</a:t>
            </a:r>
            <a:r>
              <a:rPr lang="pt-BR" sz="4400" dirty="0"/>
              <a:t>, e somente então os dos demais coautores.</a:t>
            </a:r>
          </a:p>
          <a:p>
            <a:pPr algn="just"/>
            <a:r>
              <a:rPr lang="pt-BR" sz="4400" dirty="0"/>
              <a:t>	Pode-se registrar os autores com as instituições logo em seguida, entre parênteses, ou como notas/números indicando a qual instituição pertencem; veja os exemplos abaixo.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1B48E7F-96A5-1131-0D40-44DCFAC27A15}"/>
              </a:ext>
            </a:extLst>
          </p:cNvPr>
          <p:cNvSpPr txBox="1"/>
          <p:nvPr/>
        </p:nvSpPr>
        <p:spPr>
          <a:xfrm>
            <a:off x="717550" y="17478879"/>
            <a:ext cx="1512252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4400" b="1" dirty="0"/>
              <a:t>Exemplo 1:</a:t>
            </a:r>
          </a:p>
          <a:p>
            <a:pPr>
              <a:spcAft>
                <a:spcPts val="600"/>
              </a:spcAft>
            </a:pPr>
            <a:r>
              <a:rPr lang="pt-BR" sz="4400" b="1" dirty="0"/>
              <a:t>Fulano de Tal </a:t>
            </a:r>
            <a:r>
              <a:rPr lang="pt-BR" sz="4400" dirty="0"/>
              <a:t>(IFCH/Unicamp), </a:t>
            </a:r>
            <a:r>
              <a:rPr lang="pt-BR" sz="4400" b="1" dirty="0"/>
              <a:t>Ciclano de Tal </a:t>
            </a:r>
            <a:r>
              <a:rPr lang="pt-BR" sz="4400" dirty="0"/>
              <a:t>(IE/Unicamp)</a:t>
            </a:r>
            <a:endParaRPr lang="pt-BR" sz="4400" b="1" i="1" dirty="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E959A41C-6443-7CEC-7365-9C7166146110}"/>
              </a:ext>
            </a:extLst>
          </p:cNvPr>
          <p:cNvSpPr txBox="1"/>
          <p:nvPr/>
        </p:nvSpPr>
        <p:spPr>
          <a:xfrm>
            <a:off x="717550" y="19578067"/>
            <a:ext cx="1512252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4400" b="1" dirty="0"/>
              <a:t>Exemplo 2:</a:t>
            </a:r>
          </a:p>
          <a:p>
            <a:pPr>
              <a:spcAft>
                <a:spcPts val="600"/>
              </a:spcAft>
            </a:pPr>
            <a:r>
              <a:rPr lang="pt-BR" sz="4400" b="1" dirty="0"/>
              <a:t>Fulano de Tal¹</a:t>
            </a:r>
            <a:r>
              <a:rPr lang="pt-BR" sz="4400" dirty="0"/>
              <a:t>, </a:t>
            </a:r>
            <a:r>
              <a:rPr lang="pt-BR" sz="4400" b="1" dirty="0"/>
              <a:t>Ciclano de Tal¹, João de Tal¹, Teresa de Tal², Raimundo de Tal², Maria de Tal³, Joaquim de Tal³, Lili de Tal³</a:t>
            </a:r>
          </a:p>
          <a:p>
            <a:pPr>
              <a:spcAft>
                <a:spcPts val="600"/>
              </a:spcAft>
            </a:pPr>
            <a:r>
              <a:rPr lang="pt-BR" sz="3600" dirty="0"/>
              <a:t>¹ Faculdade de Odontologia de Piracicaba – FOP/Unicamp; ² Faculdade de Ciências Médicas da Unicamp – FCM/Unicamp; ³ Faculdade de Medicina da Universidade de São Paulo/FMUSP</a:t>
            </a:r>
          </a:p>
        </p:txBody>
      </p:sp>
      <p:pic>
        <p:nvPicPr>
          <p:cNvPr id="39" name="Imagem 38" descr="Logotipo, Ícone&#10;&#10;Descrição gerada automaticamente">
            <a:extLst>
              <a:ext uri="{FF2B5EF4-FFF2-40B4-BE49-F238E27FC236}">
                <a16:creationId xmlns:a16="http://schemas.microsoft.com/office/drawing/2014/main" id="{F55D3ED9-764E-054C-EF68-C11A4654AD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26" y="32699274"/>
            <a:ext cx="2482952" cy="2474194"/>
          </a:xfrm>
          <a:prstGeom prst="rect">
            <a:avLst/>
          </a:prstGeom>
        </p:spPr>
      </p:pic>
      <p:pic>
        <p:nvPicPr>
          <p:cNvPr id="6" name="Imagem 5" descr="Forma&#10;&#10;Descrição gerada automaticamente com confiança média">
            <a:extLst>
              <a:ext uri="{FF2B5EF4-FFF2-40B4-BE49-F238E27FC236}">
                <a16:creationId xmlns:a16="http://schemas.microsoft.com/office/drawing/2014/main" id="{5363C557-9D10-0044-5BB8-B825487423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84" y="33212932"/>
            <a:ext cx="4151288" cy="1356510"/>
          </a:xfrm>
          <a:prstGeom prst="rect">
            <a:avLst/>
          </a:prstGeom>
        </p:spPr>
      </p:pic>
      <p:pic>
        <p:nvPicPr>
          <p:cNvPr id="9" name="Imagem 8" descr="Ícone&#10;&#10;Descrição gerada automaticamente com confiança baixa">
            <a:extLst>
              <a:ext uri="{FF2B5EF4-FFF2-40B4-BE49-F238E27FC236}">
                <a16:creationId xmlns:a16="http://schemas.microsoft.com/office/drawing/2014/main" id="{81B6DBA9-0772-AAE9-13D6-463AB0B4C3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69" y="35332254"/>
            <a:ext cx="3091938" cy="1269397"/>
          </a:xfrm>
          <a:prstGeom prst="rect">
            <a:avLst/>
          </a:prstGeom>
        </p:spPr>
      </p:pic>
      <p:pic>
        <p:nvPicPr>
          <p:cNvPr id="23" name="Imagem 22" descr="Desenho com traços pretos em fundo branco&#10;&#10;Descrição gerada automaticamente com confiança média">
            <a:extLst>
              <a:ext uri="{FF2B5EF4-FFF2-40B4-BE49-F238E27FC236}">
                <a16:creationId xmlns:a16="http://schemas.microsoft.com/office/drawing/2014/main" id="{E2040BC7-D857-6172-0A17-981575F201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25" y="35426742"/>
            <a:ext cx="4194457" cy="1426552"/>
          </a:xfrm>
          <a:prstGeom prst="rect">
            <a:avLst/>
          </a:prstGeom>
        </p:spPr>
      </p:pic>
      <p:pic>
        <p:nvPicPr>
          <p:cNvPr id="25" name="Imagem 24" descr="Logotipo&#10;&#10;Descrição gerada automaticamente com confiança média">
            <a:extLst>
              <a:ext uri="{FF2B5EF4-FFF2-40B4-BE49-F238E27FC236}">
                <a16:creationId xmlns:a16="http://schemas.microsoft.com/office/drawing/2014/main" id="{FC4B7F0A-3675-C081-4904-A697D434F5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287" y="35268535"/>
            <a:ext cx="3763056" cy="2089145"/>
          </a:xfrm>
          <a:prstGeom prst="rect">
            <a:avLst/>
          </a:prstGeom>
        </p:spPr>
      </p:pic>
      <p:pic>
        <p:nvPicPr>
          <p:cNvPr id="31" name="Imagem 30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21986F58-02AD-DAA9-595E-450380E86F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95" y="37456939"/>
            <a:ext cx="4236405" cy="1644494"/>
          </a:xfrm>
          <a:prstGeom prst="rect">
            <a:avLst/>
          </a:prstGeom>
        </p:spPr>
      </p:pic>
      <p:pic>
        <p:nvPicPr>
          <p:cNvPr id="33" name="Imagem 32" descr="Logotipo&#10;&#10;Descrição gerada automaticamente">
            <a:extLst>
              <a:ext uri="{FF2B5EF4-FFF2-40B4-BE49-F238E27FC236}">
                <a16:creationId xmlns:a16="http://schemas.microsoft.com/office/drawing/2014/main" id="{DD74C6DE-280C-E382-21CB-E5921ADE672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0" y="36725981"/>
            <a:ext cx="3462150" cy="2447586"/>
          </a:xfrm>
          <a:prstGeom prst="rect">
            <a:avLst/>
          </a:prstGeom>
        </p:spPr>
      </p:pic>
      <p:pic>
        <p:nvPicPr>
          <p:cNvPr id="35" name="Imagem 34" descr="Forma&#10;&#10;Descrição gerada automaticamente com confiança baixa">
            <a:extLst>
              <a:ext uri="{FF2B5EF4-FFF2-40B4-BE49-F238E27FC236}">
                <a16:creationId xmlns:a16="http://schemas.microsoft.com/office/drawing/2014/main" id="{D45EEB5D-3E47-CF51-0028-761BFB0AEC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3100" y="30514717"/>
            <a:ext cx="1645444" cy="3965777"/>
          </a:xfrm>
          <a:prstGeom prst="rect">
            <a:avLst/>
          </a:prstGeom>
        </p:spPr>
      </p:pic>
      <p:pic>
        <p:nvPicPr>
          <p:cNvPr id="37" name="Imagem 36" descr="Logotipo&#10;&#10;Descrição gerada automaticamente">
            <a:extLst>
              <a:ext uri="{FF2B5EF4-FFF2-40B4-BE49-F238E27FC236}">
                <a16:creationId xmlns:a16="http://schemas.microsoft.com/office/drawing/2014/main" id="{4BE241B9-9FD7-DCCE-596F-4A04F3C8D2A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8099" y="30640005"/>
            <a:ext cx="2796451" cy="1530490"/>
          </a:xfrm>
          <a:prstGeom prst="rect">
            <a:avLst/>
          </a:prstGeom>
        </p:spPr>
      </p:pic>
      <p:pic>
        <p:nvPicPr>
          <p:cNvPr id="42" name="Imagem 41" descr="Logotipo, Ícone&#10;&#10;Descrição gerada automaticamente">
            <a:extLst>
              <a:ext uri="{FF2B5EF4-FFF2-40B4-BE49-F238E27FC236}">
                <a16:creationId xmlns:a16="http://schemas.microsoft.com/office/drawing/2014/main" id="{B73E7BB0-0FD8-2759-17B6-32446CF299A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5886" y="30770971"/>
            <a:ext cx="1623332" cy="1295544"/>
          </a:xfrm>
          <a:prstGeom prst="rect">
            <a:avLst/>
          </a:prstGeom>
        </p:spPr>
      </p:pic>
      <p:pic>
        <p:nvPicPr>
          <p:cNvPr id="49" name="Imagem 48" descr="Fundo preto com letras vermelhas&#10;&#10;Descrição gerada automaticamente">
            <a:extLst>
              <a:ext uri="{FF2B5EF4-FFF2-40B4-BE49-F238E27FC236}">
                <a16:creationId xmlns:a16="http://schemas.microsoft.com/office/drawing/2014/main" id="{BB2DF83D-7A43-D7BA-8A0D-F574C76D736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7251" y="32315322"/>
            <a:ext cx="1517149" cy="2124248"/>
          </a:xfrm>
          <a:prstGeom prst="rect">
            <a:avLst/>
          </a:prstGeom>
        </p:spPr>
      </p:pic>
      <p:pic>
        <p:nvPicPr>
          <p:cNvPr id="51" name="Imagem 50" descr="Diagrama&#10;&#10;Descrição gerada automaticamente">
            <a:extLst>
              <a:ext uri="{FF2B5EF4-FFF2-40B4-BE49-F238E27FC236}">
                <a16:creationId xmlns:a16="http://schemas.microsoft.com/office/drawing/2014/main" id="{4EB4EAC2-00B1-5ACF-2BB1-C41C9C7AD57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5838" y="30196865"/>
            <a:ext cx="2095792" cy="2095792"/>
          </a:xfrm>
          <a:prstGeom prst="rect">
            <a:avLst/>
          </a:prstGeom>
        </p:spPr>
      </p:pic>
      <p:pic>
        <p:nvPicPr>
          <p:cNvPr id="62" name="Imagem 61" descr="Logotipo&#10;&#10;Descrição gerada automaticamente">
            <a:extLst>
              <a:ext uri="{FF2B5EF4-FFF2-40B4-BE49-F238E27FC236}">
                <a16:creationId xmlns:a16="http://schemas.microsoft.com/office/drawing/2014/main" id="{1324297C-7647-7C5B-52FC-D58BD150AFD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910" y="30151835"/>
            <a:ext cx="2143125" cy="2143125"/>
          </a:xfrm>
          <a:prstGeom prst="rect">
            <a:avLst/>
          </a:prstGeom>
        </p:spPr>
      </p:pic>
      <p:pic>
        <p:nvPicPr>
          <p:cNvPr id="65" name="Imagem 64" descr="Uma imagem contendo Diagrama&#10;&#10;Descrição gerada automaticamente">
            <a:extLst>
              <a:ext uri="{FF2B5EF4-FFF2-40B4-BE49-F238E27FC236}">
                <a16:creationId xmlns:a16="http://schemas.microsoft.com/office/drawing/2014/main" id="{01AB38A2-0758-A3CC-2DE9-E2F6C8422F7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3834" y="32635701"/>
            <a:ext cx="2143125" cy="2143125"/>
          </a:xfrm>
          <a:prstGeom prst="rect">
            <a:avLst/>
          </a:prstGeom>
        </p:spPr>
      </p:pic>
      <p:pic>
        <p:nvPicPr>
          <p:cNvPr id="71" name="Imagem 70" descr="Uma imagem contendo Logotipo&#10;&#10;Descrição gerada automaticamente">
            <a:extLst>
              <a:ext uri="{FF2B5EF4-FFF2-40B4-BE49-F238E27FC236}">
                <a16:creationId xmlns:a16="http://schemas.microsoft.com/office/drawing/2014/main" id="{E5010D0C-DDB8-8B31-EE0D-716B194AD89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9479" y="35256898"/>
            <a:ext cx="1771429" cy="1857143"/>
          </a:xfrm>
          <a:prstGeom prst="rect">
            <a:avLst/>
          </a:prstGeom>
        </p:spPr>
      </p:pic>
      <p:pic>
        <p:nvPicPr>
          <p:cNvPr id="75" name="Imagem 74" descr="Logotipo&#10;&#10;Descrição gerada automaticamente">
            <a:extLst>
              <a:ext uri="{FF2B5EF4-FFF2-40B4-BE49-F238E27FC236}">
                <a16:creationId xmlns:a16="http://schemas.microsoft.com/office/drawing/2014/main" id="{5F95795D-0516-919B-52DB-A40608C2628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155" y="37602033"/>
            <a:ext cx="2902015" cy="1447380"/>
          </a:xfrm>
          <a:prstGeom prst="rect">
            <a:avLst/>
          </a:prstGeom>
        </p:spPr>
      </p:pic>
      <p:pic>
        <p:nvPicPr>
          <p:cNvPr id="77" name="Imagem 76" descr="Ícone&#10;&#10;Descrição gerada automaticamente">
            <a:extLst>
              <a:ext uri="{FF2B5EF4-FFF2-40B4-BE49-F238E27FC236}">
                <a16:creationId xmlns:a16="http://schemas.microsoft.com/office/drawing/2014/main" id="{F911E89B-D601-9BD1-AA98-292869BEA1E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8372" y="35156948"/>
            <a:ext cx="2857143" cy="2857143"/>
          </a:xfrm>
          <a:prstGeom prst="rect">
            <a:avLst/>
          </a:prstGeom>
        </p:spPr>
      </p:pic>
      <p:pic>
        <p:nvPicPr>
          <p:cNvPr id="79" name="Imagem 78" descr="Ícone&#10;&#10;Descrição gerada automaticamente">
            <a:extLst>
              <a:ext uri="{FF2B5EF4-FFF2-40B4-BE49-F238E27FC236}">
                <a16:creationId xmlns:a16="http://schemas.microsoft.com/office/drawing/2014/main" id="{45B85226-AEC3-A2BA-A493-6F767575756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279" y="35155523"/>
            <a:ext cx="2580492" cy="2577306"/>
          </a:xfrm>
          <a:prstGeom prst="rect">
            <a:avLst/>
          </a:prstGeom>
        </p:spPr>
      </p:pic>
      <p:pic>
        <p:nvPicPr>
          <p:cNvPr id="81" name="Imagem 80" descr="Logotipo&#10;&#10;Descrição gerada automaticamente">
            <a:extLst>
              <a:ext uri="{FF2B5EF4-FFF2-40B4-BE49-F238E27FC236}">
                <a16:creationId xmlns:a16="http://schemas.microsoft.com/office/drawing/2014/main" id="{98B999CE-1FDE-CE99-1AA5-28D4CC2F58E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776" y="35172528"/>
            <a:ext cx="2359709" cy="2359709"/>
          </a:xfrm>
          <a:prstGeom prst="rect">
            <a:avLst/>
          </a:prstGeom>
        </p:spPr>
      </p:pic>
      <p:pic>
        <p:nvPicPr>
          <p:cNvPr id="83" name="Imagem 82" descr="Logotipo&#10;&#10;Descrição gerada automaticamente com confiança média">
            <a:extLst>
              <a:ext uri="{FF2B5EF4-FFF2-40B4-BE49-F238E27FC236}">
                <a16:creationId xmlns:a16="http://schemas.microsoft.com/office/drawing/2014/main" id="{263E68B6-D138-EA1C-7049-A3338AD2A6A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1550" y="35330094"/>
            <a:ext cx="2508182" cy="2542599"/>
          </a:xfrm>
          <a:prstGeom prst="rect">
            <a:avLst/>
          </a:prstGeom>
        </p:spPr>
      </p:pic>
      <p:pic>
        <p:nvPicPr>
          <p:cNvPr id="85" name="Imagem 84" descr="Ícone&#10;&#10;Descrição gerada automaticamente">
            <a:extLst>
              <a:ext uri="{FF2B5EF4-FFF2-40B4-BE49-F238E27FC236}">
                <a16:creationId xmlns:a16="http://schemas.microsoft.com/office/drawing/2014/main" id="{23F96097-B1CA-3775-CD27-C9A1B2F1EAD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534" y="39243097"/>
            <a:ext cx="2227235" cy="2873133"/>
          </a:xfrm>
          <a:prstGeom prst="rect">
            <a:avLst/>
          </a:prstGeom>
        </p:spPr>
      </p:pic>
      <p:pic>
        <p:nvPicPr>
          <p:cNvPr id="87" name="Imagem 86" descr="Ícone&#10;&#10;Descrição gerada automaticamente">
            <a:extLst>
              <a:ext uri="{FF2B5EF4-FFF2-40B4-BE49-F238E27FC236}">
                <a16:creationId xmlns:a16="http://schemas.microsoft.com/office/drawing/2014/main" id="{3731AA1F-5EC1-C813-71D5-FFD2E49BB51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9236" y="38204747"/>
            <a:ext cx="3101239" cy="1279594"/>
          </a:xfrm>
          <a:prstGeom prst="rect">
            <a:avLst/>
          </a:prstGeom>
        </p:spPr>
      </p:pic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:a16="http://schemas.microsoft.com/office/drawing/2014/main" id="{59D01B7F-8E05-3521-A20D-D961434135F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2490" y="39502551"/>
            <a:ext cx="1246260" cy="2322688"/>
          </a:xfrm>
          <a:prstGeom prst="rect">
            <a:avLst/>
          </a:prstGeom>
        </p:spPr>
      </p:pic>
      <p:pic>
        <p:nvPicPr>
          <p:cNvPr id="18" name="Imagem 17" descr="Logotipo&#10;&#10;Descrição gerada automaticamente">
            <a:extLst>
              <a:ext uri="{FF2B5EF4-FFF2-40B4-BE49-F238E27FC236}">
                <a16:creationId xmlns:a16="http://schemas.microsoft.com/office/drawing/2014/main" id="{4475E98B-A18F-BE1B-FBED-1A5D4493C16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132" y="39769251"/>
            <a:ext cx="2058968" cy="2713837"/>
          </a:xfrm>
          <a:prstGeom prst="rect">
            <a:avLst/>
          </a:prstGeom>
        </p:spPr>
      </p:pic>
      <p:pic>
        <p:nvPicPr>
          <p:cNvPr id="20" name="Imagem 19" descr="Forma&#10;&#10;Descrição gerada automaticamente">
            <a:extLst>
              <a:ext uri="{FF2B5EF4-FFF2-40B4-BE49-F238E27FC236}">
                <a16:creationId xmlns:a16="http://schemas.microsoft.com/office/drawing/2014/main" id="{6B6B1CD4-9A3C-CE19-594A-081CBD2943A0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673" y="38185899"/>
            <a:ext cx="2373928" cy="2373928"/>
          </a:xfrm>
          <a:prstGeom prst="rect">
            <a:avLst/>
          </a:prstGeom>
        </p:spPr>
      </p:pic>
      <p:pic>
        <p:nvPicPr>
          <p:cNvPr id="32" name="Imagem 31" descr="Texto&#10;&#10;Descrição gerada automaticamente">
            <a:extLst>
              <a:ext uri="{FF2B5EF4-FFF2-40B4-BE49-F238E27FC236}">
                <a16:creationId xmlns:a16="http://schemas.microsoft.com/office/drawing/2014/main" id="{B03669C1-6931-71BE-B725-2418F582DDD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6369" y="40728895"/>
            <a:ext cx="2812256" cy="1104408"/>
          </a:xfrm>
          <a:prstGeom prst="rect">
            <a:avLst/>
          </a:prstGeom>
        </p:spPr>
      </p:pic>
      <p:pic>
        <p:nvPicPr>
          <p:cNvPr id="36" name="Imagem 35" descr="Logotipo&#10;&#10;Descrição gerada automaticamente">
            <a:extLst>
              <a:ext uri="{FF2B5EF4-FFF2-40B4-BE49-F238E27FC236}">
                <a16:creationId xmlns:a16="http://schemas.microsoft.com/office/drawing/2014/main" id="{862D383F-8DFD-E6A0-3D78-7B0AF6D86B70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0749" y="40600186"/>
            <a:ext cx="1676800" cy="1689376"/>
          </a:xfrm>
          <a:prstGeom prst="rect">
            <a:avLst/>
          </a:prstGeom>
        </p:spPr>
      </p:pic>
      <p:pic>
        <p:nvPicPr>
          <p:cNvPr id="41" name="Imagem 40" descr="Logotipo&#10;&#10;Descrição gerada automaticamente">
            <a:extLst>
              <a:ext uri="{FF2B5EF4-FFF2-40B4-BE49-F238E27FC236}">
                <a16:creationId xmlns:a16="http://schemas.microsoft.com/office/drawing/2014/main" id="{02289160-5779-2C74-635B-3F18BCD63B0B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329" y="38359528"/>
            <a:ext cx="1908625" cy="1726931"/>
          </a:xfrm>
          <a:prstGeom prst="rect">
            <a:avLst/>
          </a:prstGeom>
        </p:spPr>
      </p:pic>
      <p:sp>
        <p:nvSpPr>
          <p:cNvPr id="45" name="CaixaDeTexto 44">
            <a:extLst>
              <a:ext uri="{FF2B5EF4-FFF2-40B4-BE49-F238E27FC236}">
                <a16:creationId xmlns:a16="http://schemas.microsoft.com/office/drawing/2014/main" id="{7164577C-FEF2-B64E-3162-E2FDBE76C719}"/>
              </a:ext>
            </a:extLst>
          </p:cNvPr>
          <p:cNvSpPr txBox="1"/>
          <p:nvPr/>
        </p:nvSpPr>
        <p:spPr>
          <a:xfrm>
            <a:off x="1076326" y="23942755"/>
            <a:ext cx="15122524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pt-BR" sz="6000" b="1" dirty="0"/>
              <a:t>IMAGENS DE FUNDO</a:t>
            </a:r>
          </a:p>
          <a:p>
            <a:pPr>
              <a:spcBef>
                <a:spcPts val="3000"/>
              </a:spcBef>
              <a:spcAft>
                <a:spcPts val="3000"/>
              </a:spcAft>
            </a:pPr>
            <a:r>
              <a:rPr lang="pt-BR" sz="4400" b="1" dirty="0"/>
              <a:t>É permitida a utilização de fundos coloridos ou imagens de fundo no pôster; no entanto recomendamos que haja cuidado para que o texto do pôster continue legível. </a:t>
            </a:r>
          </a:p>
          <a:p>
            <a:pPr algn="just"/>
            <a:r>
              <a:rPr lang="pt-BR" sz="4400" dirty="0"/>
              <a:t>	</a:t>
            </a:r>
          </a:p>
        </p:txBody>
      </p:sp>
      <p:pic>
        <p:nvPicPr>
          <p:cNvPr id="47" name="Imagem 46" descr="Logotipo, nome da empresa&#10;&#10;Descrição gerada automaticamente">
            <a:extLst>
              <a:ext uri="{FF2B5EF4-FFF2-40B4-BE49-F238E27FC236}">
                <a16:creationId xmlns:a16="http://schemas.microsoft.com/office/drawing/2014/main" id="{7C273D8F-5CDF-EB0E-1B79-51A219701D6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9211" y="38075521"/>
            <a:ext cx="2047512" cy="2153982"/>
          </a:xfrm>
          <a:prstGeom prst="rect">
            <a:avLst/>
          </a:prstGeom>
        </p:spPr>
      </p:pic>
      <p:pic>
        <p:nvPicPr>
          <p:cNvPr id="21" name="Imagem 20" descr="Ícone&#10;&#10;Descrição gerada automaticamente">
            <a:extLst>
              <a:ext uri="{FF2B5EF4-FFF2-40B4-BE49-F238E27FC236}">
                <a16:creationId xmlns:a16="http://schemas.microsoft.com/office/drawing/2014/main" id="{17B45548-5900-5FEB-8F95-DC6B96104595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931" y="32392144"/>
            <a:ext cx="2587623" cy="2431256"/>
          </a:xfrm>
          <a:prstGeom prst="rect">
            <a:avLst/>
          </a:prstGeom>
        </p:spPr>
      </p:pic>
      <p:pic>
        <p:nvPicPr>
          <p:cNvPr id="2" name="Imagem 1" descr="Imagem em preto e branco&#10;&#10;Descrição gerada automaticamente">
            <a:extLst>
              <a:ext uri="{FF2B5EF4-FFF2-40B4-BE49-F238E27FC236}">
                <a16:creationId xmlns:a16="http://schemas.microsoft.com/office/drawing/2014/main" id="{9B15A28F-668F-3BC5-CCCF-10B1C8B8ADE6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2180" y="40634380"/>
            <a:ext cx="2809558" cy="842868"/>
          </a:xfrm>
          <a:prstGeom prst="rect">
            <a:avLst/>
          </a:prstGeom>
        </p:spPr>
      </p:pic>
      <p:pic>
        <p:nvPicPr>
          <p:cNvPr id="19" name="Imagem 18" descr="Forma&#10;&#10;Descrição gerada automaticamente">
            <a:extLst>
              <a:ext uri="{FF2B5EF4-FFF2-40B4-BE49-F238E27FC236}">
                <a16:creationId xmlns:a16="http://schemas.microsoft.com/office/drawing/2014/main" id="{1AFA1BB3-D1BE-59CE-2F22-177CAEC35F3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462" y="37838063"/>
            <a:ext cx="3097538" cy="2692353"/>
          </a:xfrm>
          <a:prstGeom prst="rect">
            <a:avLst/>
          </a:prstGeom>
        </p:spPr>
      </p:pic>
      <p:pic>
        <p:nvPicPr>
          <p:cNvPr id="24" name="Imagem 23" descr="Forma&#10;&#10;Descrição gerada automaticamente com confiança baixa">
            <a:extLst>
              <a:ext uri="{FF2B5EF4-FFF2-40B4-BE49-F238E27FC236}">
                <a16:creationId xmlns:a16="http://schemas.microsoft.com/office/drawing/2014/main" id="{2C910C77-9980-EC56-CA9A-82D19F13F41C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105" y="32617844"/>
            <a:ext cx="2127257" cy="2127257"/>
          </a:xfrm>
          <a:prstGeom prst="rect">
            <a:avLst/>
          </a:prstGeom>
        </p:spPr>
      </p:pic>
      <p:pic>
        <p:nvPicPr>
          <p:cNvPr id="30" name="Imagem 29" descr="Uma imagem contendo bicicleta, trem, laranja, grande&#10;&#10;Descrição gerada automaticamente">
            <a:extLst>
              <a:ext uri="{FF2B5EF4-FFF2-40B4-BE49-F238E27FC236}">
                <a16:creationId xmlns:a16="http://schemas.microsoft.com/office/drawing/2014/main" id="{8BB9542F-3175-7D44-CEE6-E6EC8D2667C6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3015" y="31558975"/>
            <a:ext cx="2242364" cy="2515686"/>
          </a:xfrm>
          <a:prstGeom prst="rect">
            <a:avLst/>
          </a:prstGeom>
        </p:spPr>
      </p:pic>
      <p:grpSp>
        <p:nvGrpSpPr>
          <p:cNvPr id="34" name="Agrupar 33">
            <a:extLst>
              <a:ext uri="{FF2B5EF4-FFF2-40B4-BE49-F238E27FC236}">
                <a16:creationId xmlns:a16="http://schemas.microsoft.com/office/drawing/2014/main" id="{C3BE6A68-793D-4E90-2885-0242E553B717}"/>
              </a:ext>
            </a:extLst>
          </p:cNvPr>
          <p:cNvGrpSpPr/>
          <p:nvPr/>
        </p:nvGrpSpPr>
        <p:grpSpPr>
          <a:xfrm>
            <a:off x="1244129" y="855418"/>
            <a:ext cx="3268018" cy="6132908"/>
            <a:chOff x="1168627" y="665955"/>
            <a:chExt cx="3419021" cy="6450914"/>
          </a:xfrm>
        </p:grpSpPr>
        <p:pic>
          <p:nvPicPr>
            <p:cNvPr id="38" name="Imagem 37" descr="Logo Congresso IC Unicamp">
              <a:extLst>
                <a:ext uri="{FF2B5EF4-FFF2-40B4-BE49-F238E27FC236}">
                  <a16:creationId xmlns:a16="http://schemas.microsoft.com/office/drawing/2014/main" id="{FE67432D-A1B0-6F4E-3268-F62B439BA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627" y="665955"/>
              <a:ext cx="3419021" cy="5105571"/>
            </a:xfrm>
            <a:prstGeom prst="rect">
              <a:avLst/>
            </a:prstGeom>
          </p:spPr>
        </p:pic>
        <p:pic>
          <p:nvPicPr>
            <p:cNvPr id="40" name="Imagem 39" descr="Uma imagem contendo bicicleta, trem, laranja, grande&#10;&#10;Descrição gerada automaticamente">
              <a:extLst>
                <a:ext uri="{FF2B5EF4-FFF2-40B4-BE49-F238E27FC236}">
                  <a16:creationId xmlns:a16="http://schemas.microsoft.com/office/drawing/2014/main" id="{765B5616-D719-7D51-8BE6-30BA1C989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6754" y="5764967"/>
              <a:ext cx="1205022" cy="1351902"/>
            </a:xfrm>
            <a:prstGeom prst="rect">
              <a:avLst/>
            </a:prstGeom>
          </p:spPr>
        </p:pic>
        <p:pic>
          <p:nvPicPr>
            <p:cNvPr id="43" name="Imagem 42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FD1C393E-0F64-C1AC-E77C-DAECBF32E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8138" y="5900362"/>
              <a:ext cx="1591518" cy="11440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9390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952</TotalTime>
  <Words>1295</Words>
  <Application>Microsoft Office PowerPoint</Application>
  <PresentationFormat>Personalizar</PresentationFormat>
  <Paragraphs>49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Yakuwa Mekaru</dc:creator>
  <cp:lastModifiedBy>Marcos Yakuwa Mekaru</cp:lastModifiedBy>
  <cp:revision>18</cp:revision>
  <dcterms:created xsi:type="dcterms:W3CDTF">2022-09-20T18:11:25Z</dcterms:created>
  <dcterms:modified xsi:type="dcterms:W3CDTF">2023-07-20T15:05:45Z</dcterms:modified>
</cp:coreProperties>
</file>